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362" r:id="rId5"/>
    <p:sldId id="465" r:id="rId6"/>
    <p:sldId id="463" r:id="rId7"/>
    <p:sldId id="464" r:id="rId8"/>
    <p:sldId id="469" r:id="rId9"/>
    <p:sldId id="470" r:id="rId10"/>
    <p:sldId id="471" r:id="rId11"/>
    <p:sldId id="473" r:id="rId12"/>
    <p:sldId id="472" r:id="rId13"/>
    <p:sldId id="476" r:id="rId14"/>
    <p:sldId id="475" r:id="rId15"/>
    <p:sldId id="474" r:id="rId16"/>
    <p:sldId id="468" r:id="rId17"/>
    <p:sldId id="467" r:id="rId18"/>
    <p:sldId id="418" r:id="rId19"/>
    <p:sldId id="478" r:id="rId20"/>
    <p:sldId id="466" r:id="rId21"/>
    <p:sldId id="479" r:id="rId22"/>
    <p:sldId id="48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2C52B3-00A7-7B8C-C890-E6C05AC322EC}" name="Lam, Angela" initials="LA" userId="S::angela.lam@historicengland.org.uk::46b424b5-1ebe-420a-bf15-40e751be50ea" providerId="AD"/>
  <p188:author id="{B41FC8FF-5477-433A-DD58-11F5029A4DC4}" name="McHarg, Catherine" initials="MC" userId="S::catherine.mcharg@historicengland.org.uk::88b8f76c-9ae3-4745-88eb-fe0667a22af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ese, Emily-Ann" initials="CE" lastIdx="5" clrIdx="0">
    <p:extLst>
      <p:ext uri="{19B8F6BF-5375-455C-9EA6-DF929625EA0E}">
        <p15:presenceInfo xmlns:p15="http://schemas.microsoft.com/office/powerpoint/2012/main" userId="S::Emily-Ann.Cheese@historicengland.org.uk::876ce6bc-6da5-4efb-a3e9-dc8197e35ef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BA0"/>
    <a:srgbClr val="EEFBE8"/>
    <a:srgbClr val="DEF5CF"/>
    <a:srgbClr val="65DCB3"/>
    <a:srgbClr val="F25244"/>
    <a:srgbClr val="FAC3C1"/>
    <a:srgbClr val="F9A8A1"/>
    <a:srgbClr val="F2B8AE"/>
    <a:srgbClr val="4884EE"/>
    <a:srgbClr val="CFA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86438"/>
  </p:normalViewPr>
  <p:slideViewPr>
    <p:cSldViewPr snapToGrid="0">
      <p:cViewPr varScale="1">
        <p:scale>
          <a:sx n="95" d="100"/>
          <a:sy n="95" d="100"/>
        </p:scale>
        <p:origin x="396" y="96"/>
      </p:cViewPr>
      <p:guideLst>
        <p:guide orient="horz" pos="4110"/>
        <p:guide pos="37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6" d="100"/>
          <a:sy n="96" d="100"/>
        </p:scale>
        <p:origin x="43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1944299-672F-11EE-16BA-E31C18584D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68AE45-B4D7-0013-3592-80BC1DD14A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69F94-C859-B74E-8120-19D32CC83F4F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2E9E07-0643-32BA-F461-AD6FCB4DE2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2F9C54-3384-9C1B-B200-63D107E22E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0668D-9747-7B40-AB07-D99BCB2AD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6731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83990-A5BB-0244-AEBF-938B6F8000C9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FFB68-4C17-3C4E-8F1F-E2E74032E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3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187F0-C84A-B068-AFD6-6D7594875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702B5A-990E-FC98-EF6C-8BBDA6D2F7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627F95-12D3-4F8D-49EA-418C68D30E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47B757-969F-2F71-BEE3-C0A4382EED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814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78D68-D7F0-ABD1-7E3D-0D490CCF7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0D9B47-BE7D-3FBB-9DE3-C3D24A98B7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C4CCDF-B436-9E0B-1BEB-28A94DA993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Two archaeologists clean the surface of charred wooden timbers so they can look for patterns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F02B5D-58CD-37F7-205C-E58E19C5A2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93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04040-3E58-6A61-D3EC-633F04982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3A29E6-0D74-A653-F01E-91E6206E25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BCA573-6EEE-572C-39A3-035F0CC60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An archaeologist studies a piece of burnt timber from one of the Must Farm houses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5B2C53-CAC9-1730-5610-3DE41F5C53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57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ED08D-9C47-175F-67B8-50CF5513E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2E39A7-018D-7752-0BEE-1530F263E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136C91-BEEA-8FDE-EAC2-D03FD3B4D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7BBFC-C0B0-DBDB-DF10-E37242EA61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2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06A5F-7029-C22D-F2D3-61D502F0E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CC7875-0022-83BD-C700-5F22E5FAFC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78C680-2586-7BC1-353B-1DA95010E5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63765C-3A4E-BD6F-D939-431EA78247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39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000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67551-7944-8DFD-6FFB-4622EAEE2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64DA2D-C71C-AE1D-4DEA-6AC0F755D1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8A45A0-BB3F-2399-6E01-D27DCDD83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1C9D86-B58D-20E6-43B2-EB041E9247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65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9BDB0-50A0-0E08-A8D7-525338A9C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37B9-E739-88EC-C2DB-BE66EB9CD8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CD18A6-E60C-61DC-BD98-6768F5FB1D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E0DC58-5045-296C-6CBF-6185DF3D16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423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22AFF-6B3A-E9BF-C7D7-D1A6D0863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ECB559-3742-A1EB-95F2-C11B88234D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4247D4-95BF-04B8-3DFE-184A3DAFBA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93ECB9-5485-8455-EB23-8FED12C3A1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39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7510B-809A-17F2-334B-58CC86091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5E857D-08D6-A21F-4AE8-873AA5D79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BDBD6D-DCE7-B55A-8DE0-15C2547C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893647-CFC2-9D0B-A3B7-857894A462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655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92B5A-FA57-0DBE-0D0E-318A88A69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217994-5FAF-01D3-4174-8A1D5EEBF8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CD862C-272F-6734-4206-810501FA98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0558B-812D-42C0-F57C-3AA1188863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695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35B2B-A81F-7FA9-837C-F92614BCF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F8DEF0-59D4-E570-B52C-E316450231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DF9F0F-D639-FB4D-AFF0-285E1CD613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An archaeologist carefully works on uncovering the remains of a collapsed pot after already having revealed an area of wooden debris from the Must Farm settlement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BF6FE-E73A-C168-9B99-973CFDAA28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502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594A2-F839-54A1-B113-72E59667D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E16738-CA91-8021-BE6B-CD5924359B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7A7F7C-4295-D2DF-EC9C-233A133257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Three archaeologists work on removing the soil around artefacts and wood from the burnt down Must Farm houses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5AB0D1-E52A-DF85-AEA4-85D5434ED9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35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C22CF-FD88-0058-B9E3-7675F35B5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DAFAC5-9F87-AD9A-1D78-E46B53B1A8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F42807-EFE9-8134-3D5C-3FCEDD0D2B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An archaeologist defining an artefact in the ground by removing the soil around 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C6117-47F9-2F3D-32EC-EFF58B859B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82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59BF5-1FA2-F516-BF91-46C96DF82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150B66-6CCF-5130-6A8D-5C071EED6A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293FC7-44D6-28DF-7607-9875008047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An archaeologist carefully removes soil from around the wooden palisade (fence) that would have run around the edge of the Must Farm settlement.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5F47F0-33F3-FCA8-7887-131026B778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680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6FBC0-42AE-C8CC-E136-0414BD849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0D9A92-FDAB-2644-E7DF-7D1B8B61DF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A04D90-F87F-89C6-2158-B5F9A39BD2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An archaeologist prepares to lift a broken pot from the ground by carefully removing the soil from around it.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5AD566-9CDE-C2BF-DB1C-D6078B6672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4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A66DE-FDBF-5926-5919-22BBBB1B1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4D28E2-55A3-F98C-F9B0-AAA2D6AA3F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D27153-F963-2145-EDE7-8F0BF948E9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An archaeologist uses a small wooden tool to delicately remove the soil from a wattle panel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316FCA-D130-5329-2F54-86B7D6CD0E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416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454BC-22D1-855F-4100-2FE2A03ED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6FAB31-5F90-4047-278C-6F553F18A4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762E45-7F48-062A-CE86-0B64385DCF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©CAU</a:t>
            </a:r>
          </a:p>
          <a:p>
            <a:r>
              <a:rPr lang="en-GB" dirty="0"/>
              <a:t>A group of archaeologists work to record and lift wood from one of the Must Farm roundhouses.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6ACD20-081B-BCAA-5C1D-533759116A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FFB68-4C17-3C4E-8F1F-E2E74032E6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61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historicengland.org.uk?subject=Education%20Resources" TargetMode="External"/><Relationship Id="rId2" Type="http://schemas.openxmlformats.org/officeDocument/2006/relationships/hyperlink" Target="http://www.historicengland.org.uk/education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ront Cover - 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369C1781-720E-1D93-58A4-0181FF076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" y="0"/>
            <a:ext cx="4122821" cy="6858000"/>
            <a:chOff x="0" y="0"/>
            <a:chExt cx="1825933" cy="3408051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A3C66558-6BC5-3EAF-D9D4-3E5DD05AC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1825933" cy="3408051"/>
            </a:xfrm>
            <a:custGeom>
              <a:avLst/>
              <a:gdLst/>
              <a:ahLst/>
              <a:cxnLst/>
              <a:rect l="l" t="t" r="r" b="b"/>
              <a:pathLst>
                <a:path w="1825933" h="3408051">
                  <a:moveTo>
                    <a:pt x="0" y="0"/>
                  </a:moveTo>
                  <a:lnTo>
                    <a:pt x="1825933" y="0"/>
                  </a:lnTo>
                  <a:lnTo>
                    <a:pt x="1825933" y="3408051"/>
                  </a:lnTo>
                  <a:lnTo>
                    <a:pt x="0" y="340805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9E87A62-87CE-37A0-C03A-E79436DB79B7}"/>
              </a:ext>
            </a:extLst>
          </p:cNvPr>
          <p:cNvSpPr txBox="1"/>
          <p:nvPr userDrawn="1"/>
        </p:nvSpPr>
        <p:spPr>
          <a:xfrm>
            <a:off x="343407" y="1693087"/>
            <a:ext cx="3857005" cy="707886"/>
          </a:xfrm>
          <a:prstGeom prst="rect">
            <a:avLst/>
          </a:prstGeom>
          <a:noFill/>
        </p:spPr>
        <p:txBody>
          <a:bodyPr wrap="square" lIns="0" rIns="90000" rtlCol="0">
            <a:spAutoFit/>
          </a:bodyPr>
          <a:lstStyle/>
          <a:p>
            <a:r>
              <a:rPr lang="en-US" sz="4000" b="1" i="0" baseline="0" dirty="0">
                <a:latin typeface="Arial" panose="020B0604020202020204" pitchFamily="34" charset="0"/>
              </a:rPr>
              <a:t>Education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67521-F3A6-44BC-B943-55AC31C435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5709" y="2559090"/>
            <a:ext cx="3578970" cy="2410371"/>
          </a:xfrm>
          <a:prstGeom prst="rect">
            <a:avLst/>
          </a:prstGeom>
        </p:spPr>
        <p:txBody>
          <a:bodyPr l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Title here</a:t>
            </a:r>
          </a:p>
        </p:txBody>
      </p:sp>
      <p:sp>
        <p:nvSpPr>
          <p:cNvPr id="11" name="Picture Placeholder 16">
            <a:extLst>
              <a:ext uri="{FF2B5EF4-FFF2-40B4-BE49-F238E27FC236}">
                <a16:creationId xmlns:a16="http://schemas.microsoft.com/office/drawing/2014/main" id="{86F0CE02-6F25-7873-FF45-05A1A8F286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22819" y="0"/>
            <a:ext cx="8069181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FA119A7-2D46-F6BE-F2EF-F213BF2297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49" y="485985"/>
            <a:ext cx="1980733" cy="92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97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olaroid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4961834" cy="1099374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8" y="1780413"/>
            <a:ext cx="5905354" cy="426647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DBE7C6AD-9EF4-C8BD-F254-F9A43B879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 rot="20733588">
            <a:off x="5851663" y="42543"/>
            <a:ext cx="3533443" cy="382199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AF10C154-B5F4-2AB9-E4DC-9B98B67E4E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20733588">
            <a:off x="6138793" y="244200"/>
            <a:ext cx="2945160" cy="27626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Washi">
            <a:extLst>
              <a:ext uri="{FF2B5EF4-FFF2-40B4-BE49-F238E27FC236}">
                <a16:creationId xmlns:a16="http://schemas.microsoft.com/office/drawing/2014/main" id="{3D843452-DDC2-464B-128D-56EE03D75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897031" y="1148588"/>
            <a:ext cx="2836863" cy="63182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ext Placeholder">
            <a:extLst>
              <a:ext uri="{FF2B5EF4-FFF2-40B4-BE49-F238E27FC236}">
                <a16:creationId xmlns:a16="http://schemas.microsoft.com/office/drawing/2014/main" id="{FD7BA617-E113-D9F9-7D00-48C49575825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013845" y="1211200"/>
            <a:ext cx="260323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67B0742A-D5AC-E9BC-AC04-0EAB1A6EE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268507">
            <a:off x="7916434" y="2772772"/>
            <a:ext cx="3554984" cy="384529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AECF7057-A67D-92F7-5C78-311852F7C4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268507">
            <a:off x="8441820" y="3060311"/>
            <a:ext cx="2878832" cy="276402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Washi">
            <a:extLst>
              <a:ext uri="{FF2B5EF4-FFF2-40B4-BE49-F238E27FC236}">
                <a16:creationId xmlns:a16="http://schemas.microsoft.com/office/drawing/2014/main" id="{EC0D0A2A-79D8-C43B-BA57-BBEFE892C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496050" y="6057900"/>
            <a:ext cx="2836863" cy="63182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5E7A1B5F-101B-7A92-3AEC-2AF04A484F8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496128" y="6179553"/>
            <a:ext cx="260323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128206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10971915" cy="4320194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0686A806-8B99-4CCF-73F4-B0B3B2E13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9DB756-A867-6970-B27D-6C8088C799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CDB78576-8341-CDEB-52BF-A23029EEB7AE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3A24FEE-C627-9178-2CB9-42A0686575D0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6" name="Picture 5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56E81F88-915F-1816-8C91-A867A1F587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285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- Title+Content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10971915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F1826450-9BA5-EA65-DD96-DC9A29EED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B108CE3-C1DA-993E-3308-D5542984B142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7D7CF76-EDD8-348C-EEBB-FFF14D632F8B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771699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391178"/>
            <a:ext cx="10971915" cy="539926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8DC9ECEE-0EE8-C1DE-10B8-270F3DA5D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9D3DEBF1-A726-4119-AA69-710F4FA96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FC81186-7EDA-2755-7C48-0FBEB4CB69F0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31CECC0-AE42-54C2-B744-639265443C39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924B26B4-BDBF-FF19-CD1D-F85A62B37E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55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-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858C5593-7A4D-F1CA-FAE6-FE2094900D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5" y="759956"/>
            <a:ext cx="10996613" cy="710288"/>
          </a:xfrm>
          <a:prstGeom prst="rect">
            <a:avLst/>
          </a:prstGeom>
        </p:spPr>
        <p:txBody>
          <a:bodyPr lIns="0"/>
          <a:lstStyle>
            <a:lvl1pPr algn="ctr">
              <a:defRPr sz="4600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– Big Statements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AC80B6-5158-96C5-F3E2-F3233BB9C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885" y="2158706"/>
            <a:ext cx="10971915" cy="3631732"/>
          </a:xfrm>
          <a:prstGeom prst="rect">
            <a:avLst/>
          </a:prstGeom>
        </p:spPr>
        <p:txBody>
          <a:bodyPr lIns="0" rIns="90000"/>
          <a:lstStyle>
            <a:lvl1pPr marL="0" indent="0" algn="ctr">
              <a:buFontTx/>
              <a:buNone/>
              <a:defRPr sz="3200" b="1" i="0" baseline="0"/>
            </a:lvl1pPr>
            <a:lvl2pPr marL="457200" indent="0" algn="ctr">
              <a:buFontTx/>
              <a:buNone/>
              <a:defRPr/>
            </a:lvl2pPr>
            <a:lvl3pPr marL="914400" indent="0" algn="ctr">
              <a:buFontTx/>
              <a:buNone/>
              <a:defRPr/>
            </a:lvl3pPr>
            <a:lvl4pPr marL="1371600" indent="0" algn="ctr">
              <a:buFontTx/>
              <a:buNone/>
              <a:defRPr/>
            </a:lvl4pPr>
            <a:lvl5pPr marL="1828800" indent="0" algn="ctr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5">
            <a:extLst>
              <a:ext uri="{FF2B5EF4-FFF2-40B4-BE49-F238E27FC236}">
                <a16:creationId xmlns:a16="http://schemas.microsoft.com/office/drawing/2014/main" id="{8DC9ECEE-0EE8-C1DE-10B8-270F3DA5D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C351575D-B07A-53D8-CD9C-3745A2CEE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942005C2-83E2-9AD6-7773-B71FC23283C9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637856E-7827-55D3-D3F0-FD4A27D0696C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10" name="Picture 9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1A54F164-3ED5-E48A-2960-20984DA24E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98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F6069-348B-8FA0-F7CB-6D53057E3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885" y="-1049337"/>
            <a:ext cx="10515600" cy="992187"/>
          </a:xfrm>
        </p:spPr>
        <p:txBody>
          <a:bodyPr/>
          <a:lstStyle>
            <a:lvl1pPr>
              <a:defRPr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391178"/>
            <a:ext cx="10971915" cy="6002128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76A976D-2FEA-80DA-B7DA-8438687B1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03749CD-59FF-036E-7539-37CD76D5ED3C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3162DB4-8B18-6F69-5E9F-C040FBC0A698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333716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- 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8">
            <a:extLst>
              <a:ext uri="{FF2B5EF4-FFF2-40B4-BE49-F238E27FC236}">
                <a16:creationId xmlns:a16="http://schemas.microsoft.com/office/drawing/2014/main" id="{69542118-A086-8DBB-1902-845F881FE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5580905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6" y="1411704"/>
            <a:ext cx="5324852" cy="4981601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4F6B04-3C74-61E5-A8E9-58BFA80B09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CFA26DAE-2F85-409A-E0CE-E0A1B04CD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321960" y="5940489"/>
            <a:ext cx="3643313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9" name="Text Placeholder 41">
            <a:extLst>
              <a:ext uri="{FF2B5EF4-FFF2-40B4-BE49-F238E27FC236}">
                <a16:creationId xmlns:a16="http://schemas.microsoft.com/office/drawing/2014/main" id="{69865DE0-33D3-5941-4EE3-0C94BF8926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591526" y="6023039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53028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8">
            <a:extLst>
              <a:ext uri="{FF2B5EF4-FFF2-40B4-BE49-F238E27FC236}">
                <a16:creationId xmlns:a16="http://schemas.microsoft.com/office/drawing/2014/main" id="{A9F01D6F-7A5D-7A07-82DF-165C6B942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183" y="142007"/>
            <a:ext cx="4837111" cy="260001"/>
          </a:xfrm>
          <a:prstGeom prst="rect">
            <a:avLst/>
          </a:prstGeom>
        </p:spPr>
        <p:txBody>
          <a:bodyPr lIns="0" rIns="90000"/>
          <a:lstStyle>
            <a:lvl1pPr algn="ctr">
              <a:defRPr sz="18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F3E1C4C-1657-08AF-3752-DB99B3A9D1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13182" y="715139"/>
            <a:ext cx="4837112" cy="449262"/>
          </a:xfrm>
          <a:prstGeom prst="rect">
            <a:avLst/>
          </a:prstGeom>
        </p:spPr>
        <p:txBody>
          <a:bodyPr/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59B9C638-F0C7-4816-ADAB-9BC6297F08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3982" y="1183537"/>
            <a:ext cx="3775513" cy="4085161"/>
          </a:xfrm>
          <a:prstGeom prst="rect">
            <a:avLst/>
          </a:prstGeom>
          <a:ln w="38100" cap="sq">
            <a:solidFill>
              <a:srgbClr val="BBEBA0"/>
            </a:solidFill>
          </a:ln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FD5CCA4-0816-0EAE-30F9-330997DCC172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326502" y="5425444"/>
            <a:ext cx="5610472" cy="11700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1AB78D4-44BE-8D7A-6700-D52C0D73AA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00736" y="165652"/>
            <a:ext cx="4837103" cy="267677"/>
          </a:xfrm>
          <a:prstGeom prst="rect">
            <a:avLst/>
          </a:prstGeom>
        </p:spPr>
        <p:txBody>
          <a:bodyPr lIns="0" tIns="0"/>
          <a:lstStyle>
            <a:lvl1pPr algn="ctr">
              <a:defRPr lang="en-US" sz="1800" b="1" i="0" kern="120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9481F48B-D76F-FA6B-6B47-5936D5CD00F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00736" y="715139"/>
            <a:ext cx="4837103" cy="449263"/>
          </a:xfrm>
          <a:prstGeom prst="rect">
            <a:avLst/>
          </a:prstGeom>
        </p:spPr>
        <p:txBody>
          <a:bodyPr/>
          <a:lstStyle>
            <a:lvl1pPr algn="ctr">
              <a:defRPr lang="en-GB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EC6DD91D-C862-8ACA-5535-A9F4C42D36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1531" y="1194646"/>
            <a:ext cx="3775513" cy="4085161"/>
          </a:xfrm>
          <a:prstGeom prst="rect">
            <a:avLst/>
          </a:prstGeom>
          <a:ln w="38100" cap="sq">
            <a:solidFill>
              <a:srgbClr val="BBEBA0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785154F-0EA4-256D-CB79-16180119B43C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6414051" y="5425444"/>
            <a:ext cx="5610472" cy="11700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AA7E0E7-5DA6-F4EB-0192-5AEE9092535E}"/>
              </a:ext>
            </a:extLst>
          </p:cNvPr>
          <p:cNvCxnSpPr>
            <a:cxnSpLocks/>
          </p:cNvCxnSpPr>
          <p:nvPr userDrawn="1"/>
        </p:nvCxnSpPr>
        <p:spPr>
          <a:xfrm>
            <a:off x="0" y="570323"/>
            <a:ext cx="12192000" cy="0"/>
          </a:xfrm>
          <a:prstGeom prst="line">
            <a:avLst/>
          </a:prstGeom>
          <a:ln w="15875">
            <a:solidFill>
              <a:srgbClr val="BBEB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6F72EBA6-F59E-F096-F2DA-C54BD75E2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rcRect/>
          <a:stretch/>
        </p:blipFill>
        <p:spPr>
          <a:xfrm flipH="1">
            <a:off x="5997840" y="213191"/>
            <a:ext cx="196317" cy="255213"/>
          </a:xfrm>
          <a:prstGeom prst="rect">
            <a:avLst/>
          </a:prstGeom>
        </p:spPr>
      </p:pic>
      <p:cxnSp>
        <p:nvCxnSpPr>
          <p:cNvPr id="19" name="Straight Connector 18" descr="Dotted Line">
            <a:extLst>
              <a:ext uri="{FF2B5EF4-FFF2-40B4-BE49-F238E27FC236}">
                <a16:creationId xmlns:a16="http://schemas.microsoft.com/office/drawing/2014/main" id="{7D055D7C-91E0-EBF4-9F57-37C2B0E02D9D}"/>
              </a:ext>
            </a:extLst>
          </p:cNvPr>
          <p:cNvCxnSpPr>
            <a:cxnSpLocks/>
          </p:cNvCxnSpPr>
          <p:nvPr userDrawn="1"/>
        </p:nvCxnSpPr>
        <p:spPr>
          <a:xfrm>
            <a:off x="6095999" y="617030"/>
            <a:ext cx="0" cy="6337120"/>
          </a:xfrm>
          <a:prstGeom prst="line">
            <a:avLst/>
          </a:prstGeom>
          <a:ln w="19050">
            <a:solidFill>
              <a:srgbClr val="A9A9A9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759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Content Block -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8">
            <a:extLst>
              <a:ext uri="{FF2B5EF4-FFF2-40B4-BE49-F238E27FC236}">
                <a16:creationId xmlns:a16="http://schemas.microsoft.com/office/drawing/2014/main" id="{293A6F18-5388-F9FC-054F-BCCF55E2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1420267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4546" y="1399707"/>
            <a:ext cx="11362908" cy="1921716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256E01-267D-D2C4-531F-70FF91F109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4338" y="3429000"/>
            <a:ext cx="11363325" cy="31194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81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Pic-Two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7185" y="1408082"/>
            <a:ext cx="3775513" cy="4085161"/>
          </a:xfrm>
          <a:prstGeom prst="rect">
            <a:avLst/>
          </a:prstGeom>
          <a:ln w="50800" cap="sq">
            <a:solidFill>
              <a:srgbClr val="BBEBA0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770CF50-F2D9-0FC2-CE98-BE9A43735138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515862" y="1447425"/>
            <a:ext cx="2263258" cy="1994540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7EA080D-EE25-C150-E234-3CA7E62CEFD1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546598" y="3710012"/>
            <a:ext cx="2263258" cy="1994540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9FE13C11-8856-F5C3-4CAA-470BB54091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80706" y="1386419"/>
            <a:ext cx="3775513" cy="4085161"/>
          </a:xfrm>
          <a:prstGeom prst="rect">
            <a:avLst/>
          </a:prstGeom>
          <a:ln w="50800" cap="sq">
            <a:solidFill>
              <a:srgbClr val="BBEBA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7D3DE-DD22-069A-F37E-A57DB023C08C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6F01D4DD-FAF6-D59B-C700-66E45D95B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CE129529-34BA-99B7-54D4-B9D78065D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C2A03FD-8BF9-6BEE-7278-3D3D2AC02FF2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D92E5BA-CA9B-6914-E463-5FCB7546EBD2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4819EFB3-4D44-EB0E-07FB-0638A03FB7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E0ECC11-CA2E-60DB-0984-65E518E5491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0016" y="446037"/>
            <a:ext cx="1892300" cy="11684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03CC6A-A0F7-F0CF-7A4D-6D706005BDF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1015790">
            <a:off x="3262907" y="5182971"/>
            <a:ext cx="18923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76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F383AC8C-9FEF-1752-1DF9-79280F5C56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7" y="365126"/>
            <a:ext cx="10996613" cy="717226"/>
          </a:xfrm>
          <a:prstGeom prst="rect">
            <a:avLst/>
          </a:prstGeom>
        </p:spPr>
        <p:txBody>
          <a:bodyPr lIns="0" rIns="90000" anchor="ctr" anchorCtr="0">
            <a:normAutofit/>
          </a:bodyPr>
          <a:lstStyle>
            <a:lvl1pPr>
              <a:lnSpc>
                <a:spcPct val="100000"/>
              </a:lnSpc>
              <a:defRPr sz="3200" b="1" i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F7F29-C05D-47B8-95BB-4F65B64CE2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7188" y="1389063"/>
            <a:ext cx="10996612" cy="461962"/>
          </a:xfrm>
          <a:prstGeom prst="rect">
            <a:avLst/>
          </a:prstGeom>
        </p:spPr>
        <p:txBody>
          <a:bodyPr lIns="0"/>
          <a:lstStyle>
            <a:lvl1pPr>
              <a:defRPr sz="2400" b="1"/>
            </a:lvl1pPr>
          </a:lstStyle>
          <a:p>
            <a:pPr lvl="0"/>
            <a:r>
              <a:rPr lang="en-GB" dirty="0"/>
              <a:t>Key stage: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72924A-B63A-E950-7027-25979926085A}"/>
              </a:ext>
            </a:extLst>
          </p:cNvPr>
          <p:cNvSpPr txBox="1"/>
          <p:nvPr userDrawn="1"/>
        </p:nvSpPr>
        <p:spPr>
          <a:xfrm>
            <a:off x="357186" y="1861564"/>
            <a:ext cx="822960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spc="50" baseline="0" dirty="0">
                <a:solidFill>
                  <a:srgbClr val="1917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  <a:endParaRPr lang="en-US" sz="24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199DACC-5A6A-BE68-0E51-6447F4EC62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6" y="2429353"/>
            <a:ext cx="10996613" cy="3392103"/>
          </a:xfrm>
          <a:prstGeom prst="rect">
            <a:avLst/>
          </a:prstGeom>
        </p:spPr>
        <p:txBody>
          <a:bodyPr lIns="0" rIns="90000"/>
          <a:lstStyle>
            <a:lvl1pPr marL="0" indent="0" algn="l">
              <a:buFontTx/>
              <a:buNone/>
              <a:defRPr sz="2000" b="0" i="0" baseline="0">
                <a:latin typeface="Arial" panose="020B0604020202020204" pitchFamily="34" charset="0"/>
              </a:defRPr>
            </a:lvl1pPr>
            <a:lvl2pPr marL="457200" indent="0">
              <a:buFontTx/>
              <a:buNone/>
              <a:defRPr baseline="0">
                <a:latin typeface="Arial" panose="020B0604020202020204" pitchFamily="34" charset="0"/>
              </a:defRPr>
            </a:lvl2pPr>
            <a:lvl3pPr marL="914400" indent="0" algn="l">
              <a:buFontTx/>
              <a:buNone/>
              <a:defRPr/>
            </a:lvl3pPr>
            <a:lvl4pPr marL="1371600" indent="0" algn="l">
              <a:buFontTx/>
              <a:buNone/>
              <a:defRPr/>
            </a:lvl4pPr>
            <a:lvl5pPr marL="1828800" indent="0" algn="l">
              <a:buFontTx/>
              <a:buNone/>
              <a:defRPr/>
            </a:lvl5pPr>
          </a:lstStyle>
          <a:p>
            <a:pPr lvl="0"/>
            <a:r>
              <a:rPr lang="en-GB"/>
              <a:t>Click to edit curriculum links.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A5A495-96CF-60C4-401B-4D1F86AF16AD}"/>
              </a:ext>
            </a:extLst>
          </p:cNvPr>
          <p:cNvSpPr txBox="1"/>
          <p:nvPr userDrawn="1"/>
        </p:nvSpPr>
        <p:spPr>
          <a:xfrm>
            <a:off x="357187" y="6213394"/>
            <a:ext cx="8801101" cy="376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resources at 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HistoricEngland.org.uk/Education</a:t>
            </a:r>
            <a:r>
              <a:rPr lang="en-US" sz="1600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600" baseline="0" dirty="0">
                <a:solidFill>
                  <a:srgbClr val="737373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contact@historicengland.org.uk</a:t>
            </a:r>
            <a:endParaRPr lang="en-US" sz="1600" baseline="0" dirty="0">
              <a:solidFill>
                <a:srgbClr val="7373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D3104B1F-1AA8-952F-2D5F-AD59684EF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357186" y="6102232"/>
            <a:ext cx="10996613" cy="5038"/>
          </a:xfrm>
          <a:prstGeom prst="line">
            <a:avLst/>
          </a:prstGeom>
          <a:ln w="19050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4" name="Picture 3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FD7DEF28-C976-3440-94E5-C8ABB4DADD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207" y="6095086"/>
            <a:ext cx="1686011" cy="784191"/>
          </a:xfrm>
          <a:prstGeom prst="rect">
            <a:avLst/>
          </a:prstGeom>
        </p:spPr>
      </p:pic>
      <p:grpSp>
        <p:nvGrpSpPr>
          <p:cNvPr id="5" name="Group 2">
            <a:extLst>
              <a:ext uri="{FF2B5EF4-FFF2-40B4-BE49-F238E27FC236}">
                <a16:creationId xmlns:a16="http://schemas.microsoft.com/office/drawing/2014/main" id="{3564714B-6354-E86E-93D2-6C8C64EED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5F2B52CC-5818-4FF0-9FD9-8BA864FA89CD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6057C52-CC88-4DF2-2F27-B08EB5736B40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15848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Pic-Three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5" name="Polaroid 1">
            <a:extLst>
              <a:ext uri="{FF2B5EF4-FFF2-40B4-BE49-F238E27FC236}">
                <a16:creationId xmlns:a16="http://schemas.microsoft.com/office/drawing/2014/main" id="{A5EC1B8E-118E-BFBF-C139-E7D78D13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7186" y="1255125"/>
            <a:ext cx="3449269" cy="311636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6" name="Picture 1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647" y="1411496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0" name="Washi">
            <a:extLst>
              <a:ext uri="{FF2B5EF4-FFF2-40B4-BE49-F238E27FC236}">
                <a16:creationId xmlns:a16="http://schemas.microsoft.com/office/drawing/2014/main" id="{68DAFA26-B1D9-C74E-55A7-71DDCA28D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5507" y="3731741"/>
            <a:ext cx="2328862" cy="6810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2" name="Text Placeholder 1">
            <a:extLst>
              <a:ext uri="{FF2B5EF4-FFF2-40B4-BE49-F238E27FC236}">
                <a16:creationId xmlns:a16="http://schemas.microsoft.com/office/drawing/2014/main" id="{04AA8EC4-47E9-F593-B708-794FEFA6585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 rot="21383919">
            <a:off x="1100444" y="3865091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D6D5F453-CE35-87E0-FC81-F5D5D79C5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4870" y="4542450"/>
            <a:ext cx="3251585" cy="1646477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6" name="Polaroid 2">
            <a:extLst>
              <a:ext uri="{FF2B5EF4-FFF2-40B4-BE49-F238E27FC236}">
                <a16:creationId xmlns:a16="http://schemas.microsoft.com/office/drawing/2014/main" id="{0C5B97FC-AB4E-1DB1-74F5-C823905C4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65654" y="1285653"/>
            <a:ext cx="3449269" cy="311636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0" name="Picture 2">
            <a:extLst>
              <a:ext uri="{FF2B5EF4-FFF2-40B4-BE49-F238E27FC236}">
                <a16:creationId xmlns:a16="http://schemas.microsoft.com/office/drawing/2014/main" id="{81CDE749-F5AA-654D-BBBB-7ACE205579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25413" y="1433340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3" name="Washi">
            <a:extLst>
              <a:ext uri="{FF2B5EF4-FFF2-40B4-BE49-F238E27FC236}">
                <a16:creationId xmlns:a16="http://schemas.microsoft.com/office/drawing/2014/main" id="{D1F788DE-674D-9F5F-697C-9723C3D82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883450" y="3758075"/>
            <a:ext cx="2328862" cy="6810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325C52C7-8BDD-D376-3E1E-92884E9DA81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rot="21383919">
            <a:off x="5018387" y="3891425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CBA456B3-BB9F-16E3-E3F4-07C61BB5FD9E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4255428" y="4549703"/>
            <a:ext cx="3259495" cy="1639224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4" name="Polaroid 3">
            <a:extLst>
              <a:ext uri="{FF2B5EF4-FFF2-40B4-BE49-F238E27FC236}">
                <a16:creationId xmlns:a16="http://schemas.microsoft.com/office/drawing/2014/main" id="{FDF09B61-4E47-EA9C-608B-975D7A5BD4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224" y="1276969"/>
            <a:ext cx="3449269" cy="311636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7" name="Picture 3">
            <a:extLst>
              <a:ext uri="{FF2B5EF4-FFF2-40B4-BE49-F238E27FC236}">
                <a16:creationId xmlns:a16="http://schemas.microsoft.com/office/drawing/2014/main" id="{B09CC26C-3F88-BC76-6D25-8A833EFEA47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53685" y="1433340"/>
            <a:ext cx="2860157" cy="225262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5" name="Washi 3">
            <a:extLst>
              <a:ext uri="{FF2B5EF4-FFF2-40B4-BE49-F238E27FC236}">
                <a16:creationId xmlns:a16="http://schemas.microsoft.com/office/drawing/2014/main" id="{0E7352E7-3CC4-489C-AB1C-12552E4C6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362619" y="3715787"/>
            <a:ext cx="2328862" cy="6810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6" name="Text Washi 3">
            <a:extLst>
              <a:ext uri="{FF2B5EF4-FFF2-40B4-BE49-F238E27FC236}">
                <a16:creationId xmlns:a16="http://schemas.microsoft.com/office/drawing/2014/main" id="{46F6435A-4A38-0C36-BAA1-5EF43129997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rot="21383919">
            <a:off x="8497556" y="3849137"/>
            <a:ext cx="2058987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3">
            <a:extLst>
              <a:ext uri="{FF2B5EF4-FFF2-40B4-BE49-F238E27FC236}">
                <a16:creationId xmlns:a16="http://schemas.microsoft.com/office/drawing/2014/main" id="{2C53A28A-6631-911A-6522-1F821C55EED4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963896" y="4549703"/>
            <a:ext cx="3259494" cy="1639224"/>
          </a:xfrm>
          <a:prstGeom prst="rect">
            <a:avLst/>
          </a:prstGeom>
          <a:solidFill>
            <a:schemeClr val="bg1"/>
          </a:solidFill>
        </p:spPr>
        <p:txBody>
          <a:bodyPr wrap="square" lIns="180000" tIns="180000" rIns="180000" bIns="180000">
            <a:noAutofit/>
          </a:bodyPr>
          <a:lstStyle>
            <a:lvl1pPr marL="0" indent="0">
              <a:buNone/>
              <a:defRPr sz="1400" b="0" i="0" baseline="0">
                <a:solidFill>
                  <a:srgbClr val="1A1B23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4C5480B5-9975-0873-E80E-E7CF543889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AE3D773-FC42-0210-102D-ADD6321CF1FC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E4B5C6C-E160-9BA9-5124-F5F4BE7EC1BE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3316815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b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8C572-26AF-0076-FD55-E69E186A9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494" y="-1016135"/>
            <a:ext cx="10515600" cy="913835"/>
          </a:xfrm>
        </p:spPr>
        <p:txBody>
          <a:bodyPr/>
          <a:lstStyle>
            <a:lvl1pPr>
              <a:defRPr baseline="0"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EF481FE-D554-7D5C-11A7-101603AF949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19494" y="308635"/>
            <a:ext cx="2444971" cy="1934836"/>
          </a:xfrm>
          <a:custGeom>
            <a:avLst/>
            <a:gdLst>
              <a:gd name="connsiteX0" fmla="*/ 2788316 w 4149725"/>
              <a:gd name="connsiteY0" fmla="*/ 381 h 3467217"/>
              <a:gd name="connsiteX1" fmla="*/ 4024737 w 4149725"/>
              <a:gd name="connsiteY1" fmla="*/ 1272374 h 3467217"/>
              <a:gd name="connsiteX2" fmla="*/ 2427276 w 4149725"/>
              <a:gd name="connsiteY2" fmla="*/ 3440737 h 3467217"/>
              <a:gd name="connsiteX3" fmla="*/ 2101551 w 4149725"/>
              <a:gd name="connsiteY3" fmla="*/ 3461487 h 3467217"/>
              <a:gd name="connsiteX4" fmla="*/ 1831999 w 4149725"/>
              <a:gd name="connsiteY4" fmla="*/ 3467217 h 3467217"/>
              <a:gd name="connsiteX5" fmla="*/ 1795576 w 4149725"/>
              <a:gd name="connsiteY5" fmla="*/ 3467217 h 3467217"/>
              <a:gd name="connsiteX6" fmla="*/ 1549345 w 4149725"/>
              <a:gd name="connsiteY6" fmla="*/ 3458882 h 3467217"/>
              <a:gd name="connsiteX7" fmla="*/ 61571 w 4149725"/>
              <a:gd name="connsiteY7" fmla="*/ 1762783 h 3467217"/>
              <a:gd name="connsiteX8" fmla="*/ 2766 w 4149725"/>
              <a:gd name="connsiteY8" fmla="*/ 1303081 h 3467217"/>
              <a:gd name="connsiteX9" fmla="*/ 0 w 4149725"/>
              <a:gd name="connsiteY9" fmla="*/ 1221180 h 3467217"/>
              <a:gd name="connsiteX10" fmla="*/ 0 w 4149725"/>
              <a:gd name="connsiteY10" fmla="*/ 1044568 h 3467217"/>
              <a:gd name="connsiteX11" fmla="*/ 5362 w 4149725"/>
              <a:gd name="connsiteY11" fmla="*/ 945509 h 3467217"/>
              <a:gd name="connsiteX12" fmla="*/ 1366367 w 4149725"/>
              <a:gd name="connsiteY12" fmla="*/ 140557 h 3467217"/>
              <a:gd name="connsiteX13" fmla="*/ 2788316 w 4149725"/>
              <a:gd name="connsiteY13" fmla="*/ 381 h 34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49725" h="3467217">
                <a:moveTo>
                  <a:pt x="2788316" y="381"/>
                </a:moveTo>
                <a:cubicBezTo>
                  <a:pt x="3575094" y="-10601"/>
                  <a:pt x="4218058" y="211214"/>
                  <a:pt x="4024737" y="1272374"/>
                </a:cubicBezTo>
                <a:cubicBezTo>
                  <a:pt x="4300672" y="2354137"/>
                  <a:pt x="4258462" y="3292128"/>
                  <a:pt x="2427276" y="3440737"/>
                </a:cubicBezTo>
                <a:cubicBezTo>
                  <a:pt x="2312827" y="3450025"/>
                  <a:pt x="2204372" y="3456968"/>
                  <a:pt x="2101551" y="3461487"/>
                </a:cubicBezTo>
                <a:lnTo>
                  <a:pt x="1831999" y="3467217"/>
                </a:lnTo>
                <a:lnTo>
                  <a:pt x="1795576" y="3467217"/>
                </a:lnTo>
                <a:lnTo>
                  <a:pt x="1549345" y="3458882"/>
                </a:lnTo>
                <a:cubicBezTo>
                  <a:pt x="486889" y="3387486"/>
                  <a:pt x="254775" y="2879815"/>
                  <a:pt x="61571" y="1762783"/>
                </a:cubicBezTo>
                <a:cubicBezTo>
                  <a:pt x="31847" y="1590932"/>
                  <a:pt x="12190" y="1438496"/>
                  <a:pt x="2766" y="1303081"/>
                </a:cubicBezTo>
                <a:lnTo>
                  <a:pt x="0" y="1221180"/>
                </a:lnTo>
                <a:lnTo>
                  <a:pt x="0" y="1044568"/>
                </a:lnTo>
                <a:lnTo>
                  <a:pt x="5362" y="945509"/>
                </a:lnTo>
                <a:cubicBezTo>
                  <a:pt x="72622" y="322919"/>
                  <a:pt x="514286" y="226936"/>
                  <a:pt x="1366367" y="140557"/>
                </a:cubicBezTo>
                <a:cubicBezTo>
                  <a:pt x="1792408" y="97367"/>
                  <a:pt x="2316248" y="6971"/>
                  <a:pt x="2788316" y="38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06F4889F-F488-9EF0-93A4-9666726685F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14804" y="308634"/>
            <a:ext cx="3025476" cy="2743200"/>
          </a:xfrm>
          <a:custGeom>
            <a:avLst/>
            <a:gdLst>
              <a:gd name="connsiteX0" fmla="*/ 1510826 w 3025476"/>
              <a:gd name="connsiteY0" fmla="*/ 1 h 2743200"/>
              <a:gd name="connsiteX1" fmla="*/ 2284123 w 3025476"/>
              <a:gd name="connsiteY1" fmla="*/ 178326 h 2743200"/>
              <a:gd name="connsiteX2" fmla="*/ 2793488 w 3025476"/>
              <a:gd name="connsiteY2" fmla="*/ 2372415 h 2743200"/>
              <a:gd name="connsiteX3" fmla="*/ 403525 w 3025476"/>
              <a:gd name="connsiteY3" fmla="*/ 2497667 h 2743200"/>
              <a:gd name="connsiteX4" fmla="*/ 183168 w 3025476"/>
              <a:gd name="connsiteY4" fmla="*/ 394671 h 2743200"/>
              <a:gd name="connsiteX5" fmla="*/ 1510826 w 3025476"/>
              <a:gd name="connsiteY5" fmla="*/ 1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5476" h="2743200">
                <a:moveTo>
                  <a:pt x="1510826" y="1"/>
                </a:moveTo>
                <a:cubicBezTo>
                  <a:pt x="1828822" y="-121"/>
                  <a:pt x="2120978" y="54717"/>
                  <a:pt x="2284123" y="178326"/>
                </a:cubicBezTo>
                <a:cubicBezTo>
                  <a:pt x="2719176" y="507950"/>
                  <a:pt x="3380786" y="841509"/>
                  <a:pt x="2793488" y="2372415"/>
                </a:cubicBezTo>
                <a:cubicBezTo>
                  <a:pt x="2614918" y="2862038"/>
                  <a:pt x="838578" y="2827291"/>
                  <a:pt x="403525" y="2497667"/>
                </a:cubicBezTo>
                <a:cubicBezTo>
                  <a:pt x="-31529" y="2168043"/>
                  <a:pt x="-130266" y="781227"/>
                  <a:pt x="183168" y="394671"/>
                </a:cubicBezTo>
                <a:cubicBezTo>
                  <a:pt x="379063" y="153073"/>
                  <a:pt x="980832" y="204"/>
                  <a:pt x="151082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DB1708DE-2876-9669-5DAB-51C5E2F3A7D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38963" y="134998"/>
            <a:ext cx="3486999" cy="2395552"/>
          </a:xfrm>
          <a:custGeom>
            <a:avLst/>
            <a:gdLst>
              <a:gd name="connsiteX0" fmla="*/ 3560583 w 4649036"/>
              <a:gd name="connsiteY0" fmla="*/ 1 h 4064878"/>
              <a:gd name="connsiteX1" fmla="*/ 4453893 w 4649036"/>
              <a:gd name="connsiteY1" fmla="*/ 3334471 h 4064878"/>
              <a:gd name="connsiteX2" fmla="*/ 227015 w 4649036"/>
              <a:gd name="connsiteY2" fmla="*/ 3388139 h 4064878"/>
              <a:gd name="connsiteX3" fmla="*/ 2376 w 4649036"/>
              <a:gd name="connsiteY3" fmla="*/ 1974758 h 4064878"/>
              <a:gd name="connsiteX4" fmla="*/ 0 w 4649036"/>
              <a:gd name="connsiteY4" fmla="*/ 1879718 h 4064878"/>
              <a:gd name="connsiteX5" fmla="*/ 0 w 4649036"/>
              <a:gd name="connsiteY5" fmla="*/ 1751537 h 4064878"/>
              <a:gd name="connsiteX6" fmla="*/ 2680 w 4649036"/>
              <a:gd name="connsiteY6" fmla="*/ 1657229 h 4064878"/>
              <a:gd name="connsiteX7" fmla="*/ 3560583 w 4649036"/>
              <a:gd name="connsiteY7" fmla="*/ 1 h 4064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49036" h="4064878">
                <a:moveTo>
                  <a:pt x="3560583" y="1"/>
                </a:moveTo>
                <a:cubicBezTo>
                  <a:pt x="4577187" y="-1606"/>
                  <a:pt x="4898077" y="2906354"/>
                  <a:pt x="4453893" y="3334471"/>
                </a:cubicBezTo>
                <a:cubicBezTo>
                  <a:pt x="3894222" y="3782051"/>
                  <a:pt x="650182" y="4697659"/>
                  <a:pt x="227015" y="3388139"/>
                </a:cubicBezTo>
                <a:cubicBezTo>
                  <a:pt x="105560" y="2832619"/>
                  <a:pt x="21394" y="2366228"/>
                  <a:pt x="2376" y="1974758"/>
                </a:cubicBezTo>
                <a:lnTo>
                  <a:pt x="0" y="1879718"/>
                </a:lnTo>
                <a:lnTo>
                  <a:pt x="0" y="1751537"/>
                </a:lnTo>
                <a:lnTo>
                  <a:pt x="2680" y="1657229"/>
                </a:lnTo>
                <a:cubicBezTo>
                  <a:pt x="69985" y="507827"/>
                  <a:pt x="926555" y="123430"/>
                  <a:pt x="3560583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7C0FB81A-5F99-A83C-B0CB-826458F7375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2308" y="2654405"/>
            <a:ext cx="4727624" cy="3452813"/>
          </a:xfrm>
          <a:custGeom>
            <a:avLst/>
            <a:gdLst>
              <a:gd name="connsiteX0" fmla="*/ 1284154 w 4727624"/>
              <a:gd name="connsiteY0" fmla="*/ 0 h 3452813"/>
              <a:gd name="connsiteX1" fmla="*/ 1298461 w 4727624"/>
              <a:gd name="connsiteY1" fmla="*/ 0 h 3452813"/>
              <a:gd name="connsiteX2" fmla="*/ 1376680 w 4727624"/>
              <a:gd name="connsiteY2" fmla="*/ 1055 h 3452813"/>
              <a:gd name="connsiteX3" fmla="*/ 4719748 w 4727624"/>
              <a:gd name="connsiteY3" fmla="*/ 1626257 h 3452813"/>
              <a:gd name="connsiteX4" fmla="*/ 4727624 w 4727624"/>
              <a:gd name="connsiteY4" fmla="*/ 1715565 h 3452813"/>
              <a:gd name="connsiteX5" fmla="*/ 4727624 w 4727624"/>
              <a:gd name="connsiteY5" fmla="*/ 1715588 h 3452813"/>
              <a:gd name="connsiteX6" fmla="*/ 4710061 w 4727624"/>
              <a:gd name="connsiteY6" fmla="*/ 1892018 h 3452813"/>
              <a:gd name="connsiteX7" fmla="*/ 2399224 w 4727624"/>
              <a:gd name="connsiteY7" fmla="*/ 3448684 h 3452813"/>
              <a:gd name="connsiteX8" fmla="*/ 38925 w 4727624"/>
              <a:gd name="connsiteY8" fmla="*/ 2130247 h 3452813"/>
              <a:gd name="connsiteX9" fmla="*/ 1208378 w 4727624"/>
              <a:gd name="connsiteY9" fmla="*/ 3735 h 34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27624" h="3452813">
                <a:moveTo>
                  <a:pt x="1284154" y="0"/>
                </a:moveTo>
                <a:lnTo>
                  <a:pt x="1298461" y="0"/>
                </a:lnTo>
                <a:lnTo>
                  <a:pt x="1376680" y="1055"/>
                </a:lnTo>
                <a:cubicBezTo>
                  <a:pt x="2289869" y="36882"/>
                  <a:pt x="4568831" y="767049"/>
                  <a:pt x="4719748" y="1626257"/>
                </a:cubicBezTo>
                <a:lnTo>
                  <a:pt x="4727624" y="1715565"/>
                </a:lnTo>
                <a:lnTo>
                  <a:pt x="4727624" y="1715588"/>
                </a:lnTo>
                <a:lnTo>
                  <a:pt x="4710061" y="1892018"/>
                </a:lnTo>
                <a:cubicBezTo>
                  <a:pt x="4537247" y="2758608"/>
                  <a:pt x="3131834" y="3383892"/>
                  <a:pt x="2399224" y="3448684"/>
                </a:cubicBezTo>
                <a:cubicBezTo>
                  <a:pt x="1617774" y="3517796"/>
                  <a:pt x="237399" y="2704405"/>
                  <a:pt x="38925" y="2130247"/>
                </a:cubicBezTo>
                <a:cubicBezTo>
                  <a:pt x="-159549" y="1556089"/>
                  <a:pt x="426928" y="72847"/>
                  <a:pt x="1208378" y="37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6E6AE3BC-5F4B-E8C5-775E-9C907806C34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0314" y="2967038"/>
            <a:ext cx="5047470" cy="353103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5F3EC6-CBBA-5AA2-9715-09093A192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011EAE17-7831-3205-866D-14D05FDB20C9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ABA738-F7BE-33B4-096D-0E2BCCB9C449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974923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nt-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8">
            <a:extLst>
              <a:ext uri="{FF2B5EF4-FFF2-40B4-BE49-F238E27FC236}">
                <a16:creationId xmlns:a16="http://schemas.microsoft.com/office/drawing/2014/main" id="{6EE332A7-64A0-F7AC-66DE-349EAA89F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</a:t>
            </a:r>
            <a:endParaRPr lang="en-US"/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55188A52-A560-F221-5934-A54112C03111}"/>
              </a:ext>
            </a:extLst>
          </p:cNvPr>
          <p:cNvGrpSpPr/>
          <p:nvPr userDrawn="1"/>
        </p:nvGrpSpPr>
        <p:grpSpPr>
          <a:xfrm rot="-5400000">
            <a:off x="8449493" y="3115493"/>
            <a:ext cx="6858000" cy="627015"/>
            <a:chOff x="0" y="0"/>
            <a:chExt cx="1993384" cy="182252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A7902E11-CBD6-1C9C-F7EA-083EA2C66C6F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7" name="TextBox 4">
            <a:extLst>
              <a:ext uri="{FF2B5EF4-FFF2-40B4-BE49-F238E27FC236}">
                <a16:creationId xmlns:a16="http://schemas.microsoft.com/office/drawing/2014/main" id="{76FB1245-27FD-F4F7-82EC-8888D8CFC3C5}"/>
              </a:ext>
            </a:extLst>
          </p:cNvPr>
          <p:cNvSpPr txBox="1"/>
          <p:nvPr userDrawn="1"/>
        </p:nvSpPr>
        <p:spPr>
          <a:xfrm rot="5400000">
            <a:off x="10122260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OUT</a:t>
            </a:r>
          </a:p>
        </p:txBody>
      </p:sp>
    </p:spTree>
    <p:extLst>
      <p:ext uri="{BB962C8B-B14F-4D97-AF65-F5344CB8AC3E}">
        <p14:creationId xmlns:p14="http://schemas.microsoft.com/office/powerpoint/2010/main" val="34158302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628A1918-E2A7-EBB9-C28A-C2CC1463B9B0}"/>
              </a:ext>
            </a:extLst>
          </p:cNvPr>
          <p:cNvSpPr txBox="1"/>
          <p:nvPr userDrawn="1"/>
        </p:nvSpPr>
        <p:spPr>
          <a:xfrm>
            <a:off x="172728" y="170820"/>
            <a:ext cx="5872948" cy="773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000000"/>
                </a:solidFill>
                <a:latin typeface="Source Sans Pro Bold"/>
              </a:rPr>
              <a:t>What questions do you want to ask?</a:t>
            </a:r>
          </a:p>
          <a:p>
            <a:pPr algn="ctr">
              <a:lnSpc>
                <a:spcPts val="2239"/>
              </a:lnSpc>
            </a:pPr>
            <a:endParaRPr lang="en-US" sz="2599" dirty="0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7EB986A1-83F6-37D2-BB8B-C71E4DC6F8D3}"/>
              </a:ext>
            </a:extLst>
          </p:cNvPr>
          <p:cNvSpPr txBox="1"/>
          <p:nvPr userDrawn="1"/>
        </p:nvSpPr>
        <p:spPr>
          <a:xfrm>
            <a:off x="1698735" y="1073554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infer?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BBB9F31F-B590-3EAD-D5AA-0FFEDA23E77D}"/>
              </a:ext>
            </a:extLst>
          </p:cNvPr>
          <p:cNvSpPr txBox="1"/>
          <p:nvPr userDrawn="1"/>
        </p:nvSpPr>
        <p:spPr>
          <a:xfrm>
            <a:off x="2366892" y="2098003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see?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6A9E11-F418-56A1-2859-F3281D9A9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001749" y="1033769"/>
            <a:ext cx="8632004" cy="5182095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0A662A-6637-47DD-BC6A-70B7339D6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10966" y="174661"/>
            <a:ext cx="11270751" cy="6503541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270751"/>
                      <a:gd name="connsiteY0" fmla="*/ 0 h 6503541"/>
                      <a:gd name="connsiteX1" fmla="*/ 11270751 w 11270751"/>
                      <a:gd name="connsiteY1" fmla="*/ 0 h 6503541"/>
                      <a:gd name="connsiteX2" fmla="*/ 11270751 w 11270751"/>
                      <a:gd name="connsiteY2" fmla="*/ 6503541 h 6503541"/>
                      <a:gd name="connsiteX3" fmla="*/ 0 w 11270751"/>
                      <a:gd name="connsiteY3" fmla="*/ 6503541 h 6503541"/>
                      <a:gd name="connsiteX4" fmla="*/ 0 w 11270751"/>
                      <a:gd name="connsiteY4" fmla="*/ 0 h 6503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70751" h="6503541" extrusionOk="0">
                        <a:moveTo>
                          <a:pt x="0" y="0"/>
                        </a:moveTo>
                        <a:cubicBezTo>
                          <a:pt x="4092115" y="118645"/>
                          <a:pt x="5781703" y="116012"/>
                          <a:pt x="11270751" y="0"/>
                        </a:cubicBezTo>
                        <a:cubicBezTo>
                          <a:pt x="11137869" y="1071026"/>
                          <a:pt x="11355702" y="4371912"/>
                          <a:pt x="11270751" y="6503541"/>
                        </a:cubicBezTo>
                        <a:cubicBezTo>
                          <a:pt x="7904284" y="6638141"/>
                          <a:pt x="5425909" y="6346345"/>
                          <a:pt x="0" y="6503541"/>
                        </a:cubicBezTo>
                        <a:cubicBezTo>
                          <a:pt x="-20187" y="3551173"/>
                          <a:pt x="-152480" y="90784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D92522-9D74-AE0E-F519-9C39507E1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16493" y="2101844"/>
            <a:ext cx="7030588" cy="3722385"/>
          </a:xfrm>
          <a:prstGeom prst="rect">
            <a:avLst/>
          </a:prstGeom>
          <a:noFill/>
          <a:ln w="57150">
            <a:solidFill>
              <a:srgbClr val="BBEBA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37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id="{628A1918-E2A7-EBB9-C28A-C2CC1463B9B0}"/>
              </a:ext>
            </a:extLst>
          </p:cNvPr>
          <p:cNvSpPr txBox="1"/>
          <p:nvPr userDrawn="1"/>
        </p:nvSpPr>
        <p:spPr>
          <a:xfrm>
            <a:off x="-49023" y="159934"/>
            <a:ext cx="5872948" cy="773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 dirty="0">
                <a:solidFill>
                  <a:srgbClr val="000000"/>
                </a:solidFill>
                <a:latin typeface="Source Sans Pro Bold"/>
              </a:rPr>
              <a:t>What questions do you want to ask?</a:t>
            </a:r>
          </a:p>
          <a:p>
            <a:pPr algn="ctr">
              <a:lnSpc>
                <a:spcPts val="2239"/>
              </a:lnSpc>
            </a:pPr>
            <a:endParaRPr lang="en-US" sz="2599" dirty="0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7EB986A1-83F6-37D2-BB8B-C71E4DC6F8D3}"/>
              </a:ext>
            </a:extLst>
          </p:cNvPr>
          <p:cNvSpPr txBox="1"/>
          <p:nvPr userDrawn="1"/>
        </p:nvSpPr>
        <p:spPr>
          <a:xfrm>
            <a:off x="1476984" y="1062668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infer?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BBB9F31F-B590-3EAD-D5AA-0FFEDA23E77D}"/>
              </a:ext>
            </a:extLst>
          </p:cNvPr>
          <p:cNvSpPr txBox="1"/>
          <p:nvPr userDrawn="1"/>
        </p:nvSpPr>
        <p:spPr>
          <a:xfrm>
            <a:off x="2145141" y="2087117"/>
            <a:ext cx="3781220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sz="2599">
                <a:solidFill>
                  <a:srgbClr val="000000"/>
                </a:solidFill>
                <a:latin typeface="Source Sans Pro Bold"/>
              </a:rPr>
              <a:t>What can you see?</a:t>
            </a:r>
          </a:p>
          <a:p>
            <a:pPr algn="ctr">
              <a:lnSpc>
                <a:spcPts val="2239"/>
              </a:lnSpc>
            </a:pPr>
            <a:endParaRPr lang="en-US" sz="2599">
              <a:solidFill>
                <a:srgbClr val="000000"/>
              </a:solidFill>
              <a:latin typeface="Source Sans Pro 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6A9E11-F418-56A1-2859-F3281D9A9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79998" y="1022883"/>
            <a:ext cx="8632004" cy="5182095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0A662A-6637-47DD-BC6A-70B7339D6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9215" y="163775"/>
            <a:ext cx="11270751" cy="6503541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270751"/>
                      <a:gd name="connsiteY0" fmla="*/ 0 h 6503541"/>
                      <a:gd name="connsiteX1" fmla="*/ 11270751 w 11270751"/>
                      <a:gd name="connsiteY1" fmla="*/ 0 h 6503541"/>
                      <a:gd name="connsiteX2" fmla="*/ 11270751 w 11270751"/>
                      <a:gd name="connsiteY2" fmla="*/ 6503541 h 6503541"/>
                      <a:gd name="connsiteX3" fmla="*/ 0 w 11270751"/>
                      <a:gd name="connsiteY3" fmla="*/ 6503541 h 6503541"/>
                      <a:gd name="connsiteX4" fmla="*/ 0 w 11270751"/>
                      <a:gd name="connsiteY4" fmla="*/ 0 h 6503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270751" h="6503541" extrusionOk="0">
                        <a:moveTo>
                          <a:pt x="0" y="0"/>
                        </a:moveTo>
                        <a:cubicBezTo>
                          <a:pt x="4092115" y="118645"/>
                          <a:pt x="5781703" y="116012"/>
                          <a:pt x="11270751" y="0"/>
                        </a:cubicBezTo>
                        <a:cubicBezTo>
                          <a:pt x="11137869" y="1071026"/>
                          <a:pt x="11355702" y="4371912"/>
                          <a:pt x="11270751" y="6503541"/>
                        </a:cubicBezTo>
                        <a:cubicBezTo>
                          <a:pt x="7904284" y="6638141"/>
                          <a:pt x="5425909" y="6346345"/>
                          <a:pt x="0" y="6503541"/>
                        </a:cubicBezTo>
                        <a:cubicBezTo>
                          <a:pt x="-20187" y="3551173"/>
                          <a:pt x="-152480" y="90784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D92522-9D74-AE0E-F519-9C39507E1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94742" y="2090958"/>
            <a:ext cx="7030588" cy="3722385"/>
          </a:xfrm>
          <a:prstGeom prst="rect">
            <a:avLst/>
          </a:prstGeom>
          <a:noFill/>
          <a:ln w="571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632004"/>
                      <a:gd name="connsiteY0" fmla="*/ 0 h 4699210"/>
                      <a:gd name="connsiteX1" fmla="*/ 8632004 w 8632004"/>
                      <a:gd name="connsiteY1" fmla="*/ 0 h 4699210"/>
                      <a:gd name="connsiteX2" fmla="*/ 8632004 w 8632004"/>
                      <a:gd name="connsiteY2" fmla="*/ 4699210 h 4699210"/>
                      <a:gd name="connsiteX3" fmla="*/ 0 w 8632004"/>
                      <a:gd name="connsiteY3" fmla="*/ 4699210 h 4699210"/>
                      <a:gd name="connsiteX4" fmla="*/ 0 w 8632004"/>
                      <a:gd name="connsiteY4" fmla="*/ 0 h 4699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32004" h="4699210" extrusionOk="0">
                        <a:moveTo>
                          <a:pt x="0" y="0"/>
                        </a:moveTo>
                        <a:cubicBezTo>
                          <a:pt x="1768627" y="118645"/>
                          <a:pt x="5385676" y="116012"/>
                          <a:pt x="8632004" y="0"/>
                        </a:cubicBezTo>
                        <a:cubicBezTo>
                          <a:pt x="8499122" y="1950098"/>
                          <a:pt x="8716955" y="3989278"/>
                          <a:pt x="8632004" y="4699210"/>
                        </a:cubicBezTo>
                        <a:cubicBezTo>
                          <a:pt x="7704048" y="4833810"/>
                          <a:pt x="3460537" y="4542014"/>
                          <a:pt x="0" y="4699210"/>
                        </a:cubicBezTo>
                        <a:cubicBezTo>
                          <a:pt x="-20187" y="2745943"/>
                          <a:pt x="-152480" y="114242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903C65A8-96CE-A693-4CCC-87A1DE4D5E30}"/>
              </a:ext>
            </a:extLst>
          </p:cNvPr>
          <p:cNvGrpSpPr/>
          <p:nvPr userDrawn="1"/>
        </p:nvGrpSpPr>
        <p:grpSpPr>
          <a:xfrm rot="-5400000">
            <a:off x="8449493" y="3115493"/>
            <a:ext cx="6858000" cy="627015"/>
            <a:chOff x="0" y="0"/>
            <a:chExt cx="1993384" cy="182252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FFD71B93-BC37-B3F1-ED2C-88138AEBC420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A66A6FAE-CACE-53BD-DFB0-98A6367AD30B}"/>
              </a:ext>
            </a:extLst>
          </p:cNvPr>
          <p:cNvSpPr txBox="1"/>
          <p:nvPr userDrawn="1"/>
        </p:nvSpPr>
        <p:spPr>
          <a:xfrm rot="5400000">
            <a:off x="10122260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OUT</a:t>
            </a:r>
          </a:p>
        </p:txBody>
      </p:sp>
    </p:spTree>
    <p:extLst>
      <p:ext uri="{BB962C8B-B14F-4D97-AF65-F5344CB8AC3E}">
        <p14:creationId xmlns:p14="http://schemas.microsoft.com/office/powerpoint/2010/main" val="7496915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75416AA-2391-2D1B-F0B8-BB5B91072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494" y="-1016135"/>
            <a:ext cx="10515600" cy="1016135"/>
          </a:xfrm>
        </p:spPr>
        <p:txBody>
          <a:bodyPr/>
          <a:lstStyle>
            <a:lvl1pPr>
              <a:defRPr baseline="0">
                <a:solidFill>
                  <a:srgbClr val="65B9E4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706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10">
            <a:extLst>
              <a:ext uri="{FF2B5EF4-FFF2-40B4-BE49-F238E27FC236}">
                <a16:creationId xmlns:a16="http://schemas.microsoft.com/office/drawing/2014/main" id="{EC168A8E-E3C7-B41A-726B-1B6D37933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31877">
            <a:off x="205462" y="334708"/>
            <a:ext cx="6021134" cy="6299999"/>
          </a:xfrm>
          <a:custGeom>
            <a:avLst/>
            <a:gdLst>
              <a:gd name="connsiteX0" fmla="*/ 8808595 w 8829787"/>
              <a:gd name="connsiteY0" fmla="*/ 3482560 h 6161228"/>
              <a:gd name="connsiteX1" fmla="*/ 8829667 w 8829787"/>
              <a:gd name="connsiteY1" fmla="*/ 4542806 h 6161228"/>
              <a:gd name="connsiteX2" fmla="*/ 8664598 w 8829787"/>
              <a:gd name="connsiteY2" fmla="*/ 4860106 h 6161228"/>
              <a:gd name="connsiteX3" fmla="*/ 7252730 w 8829787"/>
              <a:gd name="connsiteY3" fmla="*/ 5161927 h 6161228"/>
              <a:gd name="connsiteX4" fmla="*/ 6732937 w 8829787"/>
              <a:gd name="connsiteY4" fmla="*/ 5270274 h 6161228"/>
              <a:gd name="connsiteX5" fmla="*/ 5805739 w 8829787"/>
              <a:gd name="connsiteY5" fmla="*/ 5440532 h 6161228"/>
              <a:gd name="connsiteX6" fmla="*/ 4801276 w 8829787"/>
              <a:gd name="connsiteY6" fmla="*/ 5564357 h 6161228"/>
              <a:gd name="connsiteX7" fmla="*/ 3284043 w 8829787"/>
              <a:gd name="connsiteY7" fmla="*/ 5734615 h 6161228"/>
              <a:gd name="connsiteX8" fmla="*/ 2525427 w 8829787"/>
              <a:gd name="connsiteY8" fmla="*/ 5827483 h 6161228"/>
              <a:gd name="connsiteX9" fmla="*/ 980098 w 8829787"/>
              <a:gd name="connsiteY9" fmla="*/ 6113827 h 6161228"/>
              <a:gd name="connsiteX10" fmla="*/ 509475 w 8829787"/>
              <a:gd name="connsiteY10" fmla="*/ 6137044 h 6161228"/>
              <a:gd name="connsiteX11" fmla="*/ 365479 w 8829787"/>
              <a:gd name="connsiteY11" fmla="*/ 6067393 h 6161228"/>
              <a:gd name="connsiteX12" fmla="*/ 235531 w 8829787"/>
              <a:gd name="connsiteY12" fmla="*/ 5781049 h 6161228"/>
              <a:gd name="connsiteX13" fmla="*/ 7243 w 8829787"/>
              <a:gd name="connsiteY13" fmla="*/ 2840221 h 6161228"/>
              <a:gd name="connsiteX14" fmla="*/ 52901 w 8829787"/>
              <a:gd name="connsiteY14" fmla="*/ 2035363 h 6161228"/>
              <a:gd name="connsiteX15" fmla="*/ 165288 w 8829787"/>
              <a:gd name="connsiteY15" fmla="*/ 1222765 h 6161228"/>
              <a:gd name="connsiteX16" fmla="*/ 368991 w 8829787"/>
              <a:gd name="connsiteY16" fmla="*/ 936422 h 6161228"/>
              <a:gd name="connsiteX17" fmla="*/ 755323 w 8829787"/>
              <a:gd name="connsiteY17" fmla="*/ 936422 h 6161228"/>
              <a:gd name="connsiteX18" fmla="*/ 1612278 w 8829787"/>
              <a:gd name="connsiteY18" fmla="*/ 874509 h 6161228"/>
              <a:gd name="connsiteX19" fmla="*/ 2286604 w 8829787"/>
              <a:gd name="connsiteY19" fmla="*/ 828075 h 6161228"/>
              <a:gd name="connsiteX20" fmla="*/ 4407919 w 8829787"/>
              <a:gd name="connsiteY20" fmla="*/ 704251 h 6161228"/>
              <a:gd name="connsiteX21" fmla="*/ 5482625 w 8829787"/>
              <a:gd name="connsiteY21" fmla="*/ 503036 h 6161228"/>
              <a:gd name="connsiteX22" fmla="*/ 6121829 w 8829787"/>
              <a:gd name="connsiteY22" fmla="*/ 371473 h 6161228"/>
              <a:gd name="connsiteX23" fmla="*/ 7010394 w 8829787"/>
              <a:gd name="connsiteY23" fmla="*/ 131563 h 6161228"/>
              <a:gd name="connsiteX24" fmla="*/ 7459944 w 8829787"/>
              <a:gd name="connsiteY24" fmla="*/ 54173 h 6161228"/>
              <a:gd name="connsiteX25" fmla="*/ 8380117 w 8829787"/>
              <a:gd name="connsiteY25" fmla="*/ 0 h 6161228"/>
              <a:gd name="connsiteX26" fmla="*/ 8538162 w 8829787"/>
              <a:gd name="connsiteY26" fmla="*/ 30956 h 6161228"/>
              <a:gd name="connsiteX27" fmla="*/ 8629477 w 8829787"/>
              <a:gd name="connsiteY27" fmla="*/ 208954 h 6161228"/>
              <a:gd name="connsiteX28" fmla="*/ 8762937 w 8829787"/>
              <a:gd name="connsiteY28" fmla="*/ 1896060 h 6161228"/>
              <a:gd name="connsiteX29" fmla="*/ 8798059 w 8829787"/>
              <a:gd name="connsiteY29" fmla="*/ 2778309 h 6161228"/>
              <a:gd name="connsiteX30" fmla="*/ 8798059 w 8829787"/>
              <a:gd name="connsiteY30" fmla="*/ 3467082 h 6161228"/>
              <a:gd name="connsiteX31" fmla="*/ 8808595 w 8829787"/>
              <a:gd name="connsiteY31" fmla="*/ 3467082 h 616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29787" h="6161228">
                <a:moveTo>
                  <a:pt x="8808595" y="3482560"/>
                </a:moveTo>
                <a:cubicBezTo>
                  <a:pt x="8815619" y="3830816"/>
                  <a:pt x="8822643" y="4186811"/>
                  <a:pt x="8829667" y="4542806"/>
                </a:cubicBezTo>
                <a:cubicBezTo>
                  <a:pt x="8833180" y="4705325"/>
                  <a:pt x="8759425" y="4852366"/>
                  <a:pt x="8664598" y="4860106"/>
                </a:cubicBezTo>
                <a:cubicBezTo>
                  <a:pt x="8190463" y="4906540"/>
                  <a:pt x="7719840" y="5007147"/>
                  <a:pt x="7252730" y="5161927"/>
                </a:cubicBezTo>
                <a:cubicBezTo>
                  <a:pt x="7080636" y="5216101"/>
                  <a:pt x="6905030" y="5239318"/>
                  <a:pt x="6732937" y="5270274"/>
                </a:cubicBezTo>
                <a:cubicBezTo>
                  <a:pt x="6423871" y="5332186"/>
                  <a:pt x="6114805" y="5394098"/>
                  <a:pt x="5805739" y="5440532"/>
                </a:cubicBezTo>
                <a:cubicBezTo>
                  <a:pt x="5472089" y="5494705"/>
                  <a:pt x="5134926" y="5548878"/>
                  <a:pt x="4801276" y="5564357"/>
                </a:cubicBezTo>
                <a:cubicBezTo>
                  <a:pt x="4295532" y="5595312"/>
                  <a:pt x="3786275" y="5634007"/>
                  <a:pt x="3284043" y="5734615"/>
                </a:cubicBezTo>
                <a:cubicBezTo>
                  <a:pt x="3031171" y="5781049"/>
                  <a:pt x="2778299" y="5788788"/>
                  <a:pt x="2525427" y="5827483"/>
                </a:cubicBezTo>
                <a:cubicBezTo>
                  <a:pt x="2009147" y="5904873"/>
                  <a:pt x="1492866" y="5951308"/>
                  <a:pt x="980098" y="6113827"/>
                </a:cubicBezTo>
                <a:cubicBezTo>
                  <a:pt x="825565" y="6168000"/>
                  <a:pt x="667520" y="6175739"/>
                  <a:pt x="509475" y="6137044"/>
                </a:cubicBezTo>
                <a:cubicBezTo>
                  <a:pt x="460306" y="6121566"/>
                  <a:pt x="411136" y="6098349"/>
                  <a:pt x="365479" y="6067393"/>
                </a:cubicBezTo>
                <a:cubicBezTo>
                  <a:pt x="295236" y="6013220"/>
                  <a:pt x="249579" y="5935829"/>
                  <a:pt x="235531" y="5781049"/>
                </a:cubicBezTo>
                <a:cubicBezTo>
                  <a:pt x="165288" y="4798194"/>
                  <a:pt x="88022" y="3823077"/>
                  <a:pt x="7243" y="2840221"/>
                </a:cubicBezTo>
                <a:cubicBezTo>
                  <a:pt x="-10317" y="2569355"/>
                  <a:pt x="3731" y="2290750"/>
                  <a:pt x="52901" y="2035363"/>
                </a:cubicBezTo>
                <a:cubicBezTo>
                  <a:pt x="98558" y="1772236"/>
                  <a:pt x="154752" y="1509109"/>
                  <a:pt x="165288" y="1222765"/>
                </a:cubicBezTo>
                <a:cubicBezTo>
                  <a:pt x="172313" y="1037029"/>
                  <a:pt x="253091" y="936422"/>
                  <a:pt x="368991" y="936422"/>
                </a:cubicBezTo>
                <a:cubicBezTo>
                  <a:pt x="498939" y="936422"/>
                  <a:pt x="625375" y="944161"/>
                  <a:pt x="755323" y="936422"/>
                </a:cubicBezTo>
                <a:cubicBezTo>
                  <a:pt x="1039804" y="920944"/>
                  <a:pt x="1327797" y="897726"/>
                  <a:pt x="1612278" y="874509"/>
                </a:cubicBezTo>
                <a:cubicBezTo>
                  <a:pt x="1837054" y="859031"/>
                  <a:pt x="2061829" y="820336"/>
                  <a:pt x="2286604" y="828075"/>
                </a:cubicBezTo>
                <a:cubicBezTo>
                  <a:pt x="2996050" y="843553"/>
                  <a:pt x="3701985" y="773902"/>
                  <a:pt x="4407919" y="704251"/>
                </a:cubicBezTo>
                <a:cubicBezTo>
                  <a:pt x="4766155" y="673295"/>
                  <a:pt x="5124390" y="572688"/>
                  <a:pt x="5482625" y="503036"/>
                </a:cubicBezTo>
                <a:cubicBezTo>
                  <a:pt x="5696864" y="464341"/>
                  <a:pt x="5907591" y="425646"/>
                  <a:pt x="6121829" y="371473"/>
                </a:cubicBezTo>
                <a:cubicBezTo>
                  <a:pt x="6420359" y="294083"/>
                  <a:pt x="6715377" y="208954"/>
                  <a:pt x="7010394" y="131563"/>
                </a:cubicBezTo>
                <a:cubicBezTo>
                  <a:pt x="7157902" y="92868"/>
                  <a:pt x="7308923" y="69651"/>
                  <a:pt x="7459944" y="54173"/>
                </a:cubicBezTo>
                <a:cubicBezTo>
                  <a:pt x="7765498" y="30956"/>
                  <a:pt x="8074564" y="15478"/>
                  <a:pt x="8380117" y="0"/>
                </a:cubicBezTo>
                <a:cubicBezTo>
                  <a:pt x="8432799" y="0"/>
                  <a:pt x="8485480" y="15478"/>
                  <a:pt x="8538162" y="30956"/>
                </a:cubicBezTo>
                <a:cubicBezTo>
                  <a:pt x="8583820" y="38695"/>
                  <a:pt x="8622453" y="108346"/>
                  <a:pt x="8629477" y="208954"/>
                </a:cubicBezTo>
                <a:cubicBezTo>
                  <a:pt x="8671622" y="773902"/>
                  <a:pt x="8720792" y="1331112"/>
                  <a:pt x="8762937" y="1896060"/>
                </a:cubicBezTo>
                <a:cubicBezTo>
                  <a:pt x="8784010" y="2190143"/>
                  <a:pt x="8791034" y="2484226"/>
                  <a:pt x="8798059" y="2778309"/>
                </a:cubicBezTo>
                <a:cubicBezTo>
                  <a:pt x="8805083" y="3010479"/>
                  <a:pt x="8798059" y="3234911"/>
                  <a:pt x="8798059" y="3467082"/>
                </a:cubicBezTo>
                <a:lnTo>
                  <a:pt x="8808595" y="3467082"/>
                </a:lnTo>
                <a:close/>
              </a:path>
            </a:pathLst>
          </a:custGeom>
          <a:solidFill>
            <a:srgbClr val="BBEBA0"/>
          </a:solidFill>
          <a:ln w="2437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7E152C8-1564-9CD4-2ABE-55064C1128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885" y="365126"/>
            <a:ext cx="10996612" cy="461962"/>
          </a:xfrm>
          <a:prstGeom prst="rect">
            <a:avLst/>
          </a:prstGeom>
        </p:spPr>
        <p:txBody>
          <a:bodyPr lIns="0"/>
          <a:lstStyle>
            <a:lvl1pPr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How to use this PPT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65FCCB3-3076-2340-5BC6-BD76E591FAD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714115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3A5F7B0-87B9-D779-448F-83341593B1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7885" y="945469"/>
            <a:ext cx="5247950" cy="461962"/>
          </a:xfrm>
          <a:prstGeom prst="rect">
            <a:avLst/>
          </a:prstGeom>
        </p:spPr>
        <p:txBody>
          <a:bodyPr lIns="0"/>
          <a:lstStyle>
            <a:lvl1pPr>
              <a:defRPr sz="2400" b="1"/>
            </a:lvl1pPr>
          </a:lstStyle>
          <a:p>
            <a:r>
              <a:rPr lang="en-GB" sz="2400" b="1" dirty="0">
                <a:cs typeface="Arial"/>
              </a:rPr>
              <a:t>Accompanying Resources: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A4F0D21-6282-06E8-999E-BB08C0F3C3D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477886" y="1470244"/>
            <a:ext cx="5247950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02263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ola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sz="2400" b="0" i="0" baseline="0"/>
            </a:lvl1pPr>
            <a:lvl2pPr marL="800100" indent="-342900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A5EC1B8E-118E-BFBF-C139-E7D78D135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14652" y="1075414"/>
            <a:ext cx="5048013" cy="5460246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8E962C4A-7DAF-900E-E9A3-FB229FE24B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37" y="1386985"/>
            <a:ext cx="4151741" cy="398511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4" name="Text Placeholder 41">
            <a:extLst>
              <a:ext uri="{FF2B5EF4-FFF2-40B4-BE49-F238E27FC236}">
                <a16:creationId xmlns:a16="http://schemas.microsoft.com/office/drawing/2014/main" id="{1F4DD1BE-B6E0-CBE2-78DB-2ABB2921DA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17447" y="5692944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08E59193-A3A0-30E6-3A8C-CFFFB8F9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0D31D11-A3E5-685A-2EBE-0A650CDE66DB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FC1B9C2-45DE-65B7-EF36-24FD589172B2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955480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Content-Bl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7" name="Picture 5">
            <a:extLst>
              <a:ext uri="{FF2B5EF4-FFF2-40B4-BE49-F238E27FC236}">
                <a16:creationId xmlns:a16="http://schemas.microsoft.com/office/drawing/2014/main" id="{B7BB9657-BC72-7070-9EFC-2C2344D5FE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81" y="1205909"/>
            <a:ext cx="5836444" cy="5337766"/>
          </a:xfrm>
          <a:custGeom>
            <a:avLst/>
            <a:gdLst>
              <a:gd name="connsiteX0" fmla="*/ 2014951 w 4369304"/>
              <a:gd name="connsiteY0" fmla="*/ 4041708 h 4114026"/>
              <a:gd name="connsiteX1" fmla="*/ 1431807 w 4369304"/>
              <a:gd name="connsiteY1" fmla="*/ 4043255 h 4114026"/>
              <a:gd name="connsiteX2" fmla="*/ 1024998 w 4369304"/>
              <a:gd name="connsiteY2" fmla="*/ 4092757 h 4114026"/>
              <a:gd name="connsiteX3" fmla="*/ 817727 w 4369304"/>
              <a:gd name="connsiteY3" fmla="*/ 4111319 h 4114026"/>
              <a:gd name="connsiteX4" fmla="*/ 398544 w 4369304"/>
              <a:gd name="connsiteY4" fmla="*/ 4109773 h 4114026"/>
              <a:gd name="connsiteX5" fmla="*/ 185085 w 4369304"/>
              <a:gd name="connsiteY5" fmla="*/ 4077287 h 4114026"/>
              <a:gd name="connsiteX6" fmla="*/ 117026 w 4369304"/>
              <a:gd name="connsiteY6" fmla="*/ 3995301 h 4114026"/>
              <a:gd name="connsiteX7" fmla="*/ 70622 w 4369304"/>
              <a:gd name="connsiteY7" fmla="*/ 3767904 h 4114026"/>
              <a:gd name="connsiteX8" fmla="*/ 30405 w 4369304"/>
              <a:gd name="connsiteY8" fmla="*/ 3340955 h 4114026"/>
              <a:gd name="connsiteX9" fmla="*/ 1016 w 4369304"/>
              <a:gd name="connsiteY9" fmla="*/ 2784065 h 4114026"/>
              <a:gd name="connsiteX10" fmla="*/ 2563 w 4369304"/>
              <a:gd name="connsiteY10" fmla="*/ 2357115 h 4114026"/>
              <a:gd name="connsiteX11" fmla="*/ 18031 w 4369304"/>
              <a:gd name="connsiteY11" fmla="*/ 1815694 h 4114026"/>
              <a:gd name="connsiteX12" fmla="*/ 21124 w 4369304"/>
              <a:gd name="connsiteY12" fmla="*/ 1418136 h 4114026"/>
              <a:gd name="connsiteX13" fmla="*/ 47420 w 4369304"/>
              <a:gd name="connsiteY13" fmla="*/ 969530 h 4114026"/>
              <a:gd name="connsiteX14" fmla="*/ 155696 w 4369304"/>
              <a:gd name="connsiteY14" fmla="*/ 308997 h 4114026"/>
              <a:gd name="connsiteX15" fmla="*/ 233036 w 4369304"/>
              <a:gd name="connsiteY15" fmla="*/ 194525 h 4114026"/>
              <a:gd name="connsiteX16" fmla="*/ 429480 w 4369304"/>
              <a:gd name="connsiteY16" fmla="*/ 140383 h 4114026"/>
              <a:gd name="connsiteX17" fmla="*/ 605815 w 4369304"/>
              <a:gd name="connsiteY17" fmla="*/ 101710 h 4114026"/>
              <a:gd name="connsiteX18" fmla="*/ 943018 w 4369304"/>
              <a:gd name="connsiteY18" fmla="*/ 61490 h 4114026"/>
              <a:gd name="connsiteX19" fmla="*/ 1526162 w 4369304"/>
              <a:gd name="connsiteY19" fmla="*/ 93975 h 4114026"/>
              <a:gd name="connsiteX20" fmla="*/ 1833975 w 4369304"/>
              <a:gd name="connsiteY20" fmla="*/ 128007 h 4114026"/>
              <a:gd name="connsiteX21" fmla="*/ 2621297 w 4369304"/>
              <a:gd name="connsiteY21" fmla="*/ 118726 h 4114026"/>
              <a:gd name="connsiteX22" fmla="*/ 3040480 w 4369304"/>
              <a:gd name="connsiteY22" fmla="*/ 90881 h 4114026"/>
              <a:gd name="connsiteX23" fmla="*/ 3309624 w 4369304"/>
              <a:gd name="connsiteY23" fmla="*/ 53755 h 4114026"/>
              <a:gd name="connsiteX24" fmla="*/ 3736541 w 4369304"/>
              <a:gd name="connsiteY24" fmla="*/ 25911 h 4114026"/>
              <a:gd name="connsiteX25" fmla="*/ 4089211 w 4369304"/>
              <a:gd name="connsiteY25" fmla="*/ 1160 h 4114026"/>
              <a:gd name="connsiteX26" fmla="*/ 4158817 w 4369304"/>
              <a:gd name="connsiteY26" fmla="*/ 10442 h 4114026"/>
              <a:gd name="connsiteX27" fmla="*/ 4231517 w 4369304"/>
              <a:gd name="connsiteY27" fmla="*/ 120273 h 4114026"/>
              <a:gd name="connsiteX28" fmla="*/ 4260906 w 4369304"/>
              <a:gd name="connsiteY28" fmla="*/ 287340 h 4114026"/>
              <a:gd name="connsiteX29" fmla="*/ 4327419 w 4369304"/>
              <a:gd name="connsiteY29" fmla="*/ 650865 h 4114026"/>
              <a:gd name="connsiteX30" fmla="*/ 4367636 w 4369304"/>
              <a:gd name="connsiteY30" fmla="*/ 1071627 h 4114026"/>
              <a:gd name="connsiteX31" fmla="*/ 4362995 w 4369304"/>
              <a:gd name="connsiteY31" fmla="*/ 1305212 h 4114026"/>
              <a:gd name="connsiteX32" fmla="*/ 4347527 w 4369304"/>
              <a:gd name="connsiteY32" fmla="*/ 1792490 h 4114026"/>
              <a:gd name="connsiteX33" fmla="*/ 4332059 w 4369304"/>
              <a:gd name="connsiteY33" fmla="*/ 2171485 h 4114026"/>
              <a:gd name="connsiteX34" fmla="*/ 4328966 w 4369304"/>
              <a:gd name="connsiteY34" fmla="*/ 2760861 h 4114026"/>
              <a:gd name="connsiteX35" fmla="*/ 4305764 w 4369304"/>
              <a:gd name="connsiteY35" fmla="*/ 3384268 h 4114026"/>
              <a:gd name="connsiteX36" fmla="*/ 4285655 w 4369304"/>
              <a:gd name="connsiteY36" fmla="*/ 3628681 h 4114026"/>
              <a:gd name="connsiteX37" fmla="*/ 4256266 w 4369304"/>
              <a:gd name="connsiteY37" fmla="*/ 3795748 h 4114026"/>
              <a:gd name="connsiteX38" fmla="*/ 4177379 w 4369304"/>
              <a:gd name="connsiteY38" fmla="*/ 3885470 h 4114026"/>
              <a:gd name="connsiteX39" fmla="*/ 3540097 w 4369304"/>
              <a:gd name="connsiteY39" fmla="*/ 3934971 h 4114026"/>
              <a:gd name="connsiteX40" fmla="*/ 3236924 w 4369304"/>
              <a:gd name="connsiteY40" fmla="*/ 3973644 h 4114026"/>
              <a:gd name="connsiteX41" fmla="*/ 3111633 w 4369304"/>
              <a:gd name="connsiteY41" fmla="*/ 3987566 h 4114026"/>
              <a:gd name="connsiteX42" fmla="*/ 2861051 w 4369304"/>
              <a:gd name="connsiteY42" fmla="*/ 4030880 h 4114026"/>
              <a:gd name="connsiteX43" fmla="*/ 2621297 w 4369304"/>
              <a:gd name="connsiteY43" fmla="*/ 4061818 h 4114026"/>
              <a:gd name="connsiteX44" fmla="*/ 2016498 w 4369304"/>
              <a:gd name="connsiteY44" fmla="*/ 4050990 h 4114026"/>
              <a:gd name="connsiteX45" fmla="*/ 2014951 w 4369304"/>
              <a:gd name="connsiteY45" fmla="*/ 4041708 h 411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69304" h="4114026">
                <a:moveTo>
                  <a:pt x="2014951" y="4041708"/>
                </a:moveTo>
                <a:cubicBezTo>
                  <a:pt x="1820054" y="4041708"/>
                  <a:pt x="1626704" y="4035521"/>
                  <a:pt x="1431807" y="4043255"/>
                </a:cubicBezTo>
                <a:cubicBezTo>
                  <a:pt x="1295689" y="4049443"/>
                  <a:pt x="1161117" y="4075740"/>
                  <a:pt x="1024998" y="4092757"/>
                </a:cubicBezTo>
                <a:cubicBezTo>
                  <a:pt x="955392" y="4100491"/>
                  <a:pt x="887333" y="4111319"/>
                  <a:pt x="817727" y="4111319"/>
                </a:cubicBezTo>
                <a:cubicBezTo>
                  <a:pt x="678515" y="4114413"/>
                  <a:pt x="537756" y="4115960"/>
                  <a:pt x="398544" y="4109773"/>
                </a:cubicBezTo>
                <a:cubicBezTo>
                  <a:pt x="327391" y="4106679"/>
                  <a:pt x="256238" y="4088116"/>
                  <a:pt x="185085" y="4077287"/>
                </a:cubicBezTo>
                <a:cubicBezTo>
                  <a:pt x="152603" y="4071100"/>
                  <a:pt x="132494" y="4041708"/>
                  <a:pt x="117026" y="3995301"/>
                </a:cubicBezTo>
                <a:cubicBezTo>
                  <a:pt x="92277" y="3921049"/>
                  <a:pt x="76809" y="3845250"/>
                  <a:pt x="70622" y="3767904"/>
                </a:cubicBezTo>
                <a:cubicBezTo>
                  <a:pt x="56701" y="3625587"/>
                  <a:pt x="44326" y="3483271"/>
                  <a:pt x="30405" y="3340955"/>
                </a:cubicBezTo>
                <a:cubicBezTo>
                  <a:pt x="11844" y="3156872"/>
                  <a:pt x="2563" y="2969695"/>
                  <a:pt x="1016" y="2784065"/>
                </a:cubicBezTo>
                <a:cubicBezTo>
                  <a:pt x="-531" y="2641748"/>
                  <a:pt x="-531" y="2499432"/>
                  <a:pt x="2563" y="2357115"/>
                </a:cubicBezTo>
                <a:cubicBezTo>
                  <a:pt x="5656" y="2176126"/>
                  <a:pt x="13390" y="1996684"/>
                  <a:pt x="18031" y="1815694"/>
                </a:cubicBezTo>
                <a:cubicBezTo>
                  <a:pt x="21124" y="1682659"/>
                  <a:pt x="21124" y="1551171"/>
                  <a:pt x="21124" y="1418136"/>
                </a:cubicBezTo>
                <a:cubicBezTo>
                  <a:pt x="21124" y="1266539"/>
                  <a:pt x="36592" y="1119581"/>
                  <a:pt x="47420" y="969530"/>
                </a:cubicBezTo>
                <a:cubicBezTo>
                  <a:pt x="64435" y="740587"/>
                  <a:pt x="106199" y="524018"/>
                  <a:pt x="155696" y="308997"/>
                </a:cubicBezTo>
                <a:cubicBezTo>
                  <a:pt x="169617" y="247120"/>
                  <a:pt x="192819" y="209994"/>
                  <a:pt x="233036" y="194525"/>
                </a:cubicBezTo>
                <a:cubicBezTo>
                  <a:pt x="296455" y="168227"/>
                  <a:pt x="362967" y="149664"/>
                  <a:pt x="429480" y="140383"/>
                </a:cubicBezTo>
                <a:cubicBezTo>
                  <a:pt x="489805" y="131101"/>
                  <a:pt x="548584" y="118726"/>
                  <a:pt x="605815" y="101710"/>
                </a:cubicBezTo>
                <a:cubicBezTo>
                  <a:pt x="715638" y="67678"/>
                  <a:pt x="830101" y="55302"/>
                  <a:pt x="943018" y="61490"/>
                </a:cubicBezTo>
                <a:cubicBezTo>
                  <a:pt x="1137915" y="70771"/>
                  <a:pt x="1331265" y="80053"/>
                  <a:pt x="1526162" y="93975"/>
                </a:cubicBezTo>
                <a:cubicBezTo>
                  <a:pt x="1628251" y="101710"/>
                  <a:pt x="1730340" y="126460"/>
                  <a:pt x="1833975" y="128007"/>
                </a:cubicBezTo>
                <a:cubicBezTo>
                  <a:pt x="2096932" y="131101"/>
                  <a:pt x="2358341" y="126460"/>
                  <a:pt x="2621297" y="118726"/>
                </a:cubicBezTo>
                <a:cubicBezTo>
                  <a:pt x="2760509" y="115632"/>
                  <a:pt x="2901268" y="103257"/>
                  <a:pt x="3040480" y="90881"/>
                </a:cubicBezTo>
                <a:cubicBezTo>
                  <a:pt x="3130195" y="83147"/>
                  <a:pt x="3219909" y="69225"/>
                  <a:pt x="3309624" y="53755"/>
                </a:cubicBezTo>
                <a:cubicBezTo>
                  <a:pt x="3451929" y="29005"/>
                  <a:pt x="3594235" y="27458"/>
                  <a:pt x="3736541" y="25911"/>
                </a:cubicBezTo>
                <a:cubicBezTo>
                  <a:pt x="3854098" y="24364"/>
                  <a:pt x="3971654" y="25911"/>
                  <a:pt x="4089211" y="1160"/>
                </a:cubicBezTo>
                <a:cubicBezTo>
                  <a:pt x="4112413" y="-1934"/>
                  <a:pt x="4137162" y="1160"/>
                  <a:pt x="4158817" y="10442"/>
                </a:cubicBezTo>
                <a:cubicBezTo>
                  <a:pt x="4194394" y="24364"/>
                  <a:pt x="4220689" y="61490"/>
                  <a:pt x="4231517" y="120273"/>
                </a:cubicBezTo>
                <a:cubicBezTo>
                  <a:pt x="4242345" y="175962"/>
                  <a:pt x="4250079" y="231651"/>
                  <a:pt x="4260906" y="287340"/>
                </a:cubicBezTo>
                <a:cubicBezTo>
                  <a:pt x="4282562" y="407999"/>
                  <a:pt x="4310404" y="527112"/>
                  <a:pt x="4327419" y="650865"/>
                </a:cubicBezTo>
                <a:cubicBezTo>
                  <a:pt x="4345980" y="790088"/>
                  <a:pt x="4358355" y="930858"/>
                  <a:pt x="4367636" y="1071627"/>
                </a:cubicBezTo>
                <a:cubicBezTo>
                  <a:pt x="4372276" y="1148973"/>
                  <a:pt x="4366089" y="1227866"/>
                  <a:pt x="4362995" y="1305212"/>
                </a:cubicBezTo>
                <a:cubicBezTo>
                  <a:pt x="4358355" y="1467638"/>
                  <a:pt x="4353714" y="1630064"/>
                  <a:pt x="4347527" y="1792490"/>
                </a:cubicBezTo>
                <a:cubicBezTo>
                  <a:pt x="4342887" y="1919338"/>
                  <a:pt x="4333606" y="2044638"/>
                  <a:pt x="4332059" y="2171485"/>
                </a:cubicBezTo>
                <a:cubicBezTo>
                  <a:pt x="4328966" y="2367944"/>
                  <a:pt x="4325872" y="2564402"/>
                  <a:pt x="4328966" y="2760861"/>
                </a:cubicBezTo>
                <a:cubicBezTo>
                  <a:pt x="4333606" y="2969695"/>
                  <a:pt x="4325872" y="3176981"/>
                  <a:pt x="4305764" y="3384268"/>
                </a:cubicBezTo>
                <a:cubicBezTo>
                  <a:pt x="4298030" y="3464708"/>
                  <a:pt x="4294936" y="3548242"/>
                  <a:pt x="4285655" y="3628681"/>
                </a:cubicBezTo>
                <a:cubicBezTo>
                  <a:pt x="4277921" y="3684370"/>
                  <a:pt x="4268640" y="3740059"/>
                  <a:pt x="4256266" y="3795748"/>
                </a:cubicBezTo>
                <a:cubicBezTo>
                  <a:pt x="4243891" y="3854531"/>
                  <a:pt x="4217596" y="3880829"/>
                  <a:pt x="4177379" y="3885470"/>
                </a:cubicBezTo>
                <a:cubicBezTo>
                  <a:pt x="3965467" y="3908673"/>
                  <a:pt x="3752009" y="3924143"/>
                  <a:pt x="3540097" y="3934971"/>
                </a:cubicBezTo>
                <a:cubicBezTo>
                  <a:pt x="3439555" y="3939612"/>
                  <a:pt x="3337466" y="3961269"/>
                  <a:pt x="3236924" y="3973644"/>
                </a:cubicBezTo>
                <a:cubicBezTo>
                  <a:pt x="3195160" y="3978285"/>
                  <a:pt x="3153397" y="3979831"/>
                  <a:pt x="3111633" y="3987566"/>
                </a:cubicBezTo>
                <a:cubicBezTo>
                  <a:pt x="3028106" y="4001489"/>
                  <a:pt x="2944578" y="4018504"/>
                  <a:pt x="2861051" y="4030880"/>
                </a:cubicBezTo>
                <a:cubicBezTo>
                  <a:pt x="2780618" y="4043255"/>
                  <a:pt x="2700184" y="4060271"/>
                  <a:pt x="2621297" y="4061818"/>
                </a:cubicBezTo>
                <a:cubicBezTo>
                  <a:pt x="2420213" y="4061818"/>
                  <a:pt x="2217582" y="4054084"/>
                  <a:pt x="2016498" y="4050990"/>
                </a:cubicBezTo>
                <a:lnTo>
                  <a:pt x="2014951" y="4041708"/>
                </a:lnTo>
                <a:close/>
              </a:path>
            </a:pathLst>
          </a:custGeom>
          <a:solidFill>
            <a:srgbClr val="BBEBA0"/>
          </a:solidFill>
          <a:ln w="154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sz="2400"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3C50CF-7625-3423-D7C1-AB8CCED37FE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0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61411962-3956-D696-848F-BA7C513EF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8F566FB1-C51D-AFB9-A8FA-798151421F68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142C482-3637-0380-2BF4-0EBBA3CA7A03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63881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Content-Bl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4" name="Picture 4">
            <a:extLst>
              <a:ext uri="{FF2B5EF4-FFF2-40B4-BE49-F238E27FC236}">
                <a16:creationId xmlns:a16="http://schemas.microsoft.com/office/drawing/2014/main" id="{7F9051B8-6A0F-FA37-0CF4-7373DF660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30533" y="1009291"/>
            <a:ext cx="5447342" cy="5598543"/>
          </a:xfrm>
          <a:custGeom>
            <a:avLst/>
            <a:gdLst>
              <a:gd name="connsiteX0" fmla="*/ 4570229 w 4570515"/>
              <a:gd name="connsiteY0" fmla="*/ 763192 h 2758286"/>
              <a:gd name="connsiteX1" fmla="*/ 4540684 w 4570515"/>
              <a:gd name="connsiteY1" fmla="*/ 1372800 h 2758286"/>
              <a:gd name="connsiteX2" fmla="*/ 4504322 w 4570515"/>
              <a:gd name="connsiteY2" fmla="*/ 1868676 h 2758286"/>
              <a:gd name="connsiteX3" fmla="*/ 4404325 w 4570515"/>
              <a:gd name="connsiteY3" fmla="*/ 2603390 h 2758286"/>
              <a:gd name="connsiteX4" fmla="*/ 4240694 w 4570515"/>
              <a:gd name="connsiteY4" fmla="*/ 2755792 h 2758286"/>
              <a:gd name="connsiteX5" fmla="*/ 3974793 w 4570515"/>
              <a:gd name="connsiteY5" fmla="*/ 2751243 h 2758286"/>
              <a:gd name="connsiteX6" fmla="*/ 3604350 w 4570515"/>
              <a:gd name="connsiteY6" fmla="*/ 2746694 h 2758286"/>
              <a:gd name="connsiteX7" fmla="*/ 3249816 w 4570515"/>
              <a:gd name="connsiteY7" fmla="*/ 2739870 h 2758286"/>
              <a:gd name="connsiteX8" fmla="*/ 2395298 w 4570515"/>
              <a:gd name="connsiteY8" fmla="*/ 2689827 h 2758286"/>
              <a:gd name="connsiteX9" fmla="*/ 1981674 w 4570515"/>
              <a:gd name="connsiteY9" fmla="*/ 2664806 h 2758286"/>
              <a:gd name="connsiteX10" fmla="*/ 1345331 w 4570515"/>
              <a:gd name="connsiteY10" fmla="*/ 2646609 h 2758286"/>
              <a:gd name="connsiteX11" fmla="*/ 620354 w 4570515"/>
              <a:gd name="connsiteY11" fmla="*/ 2617038 h 2758286"/>
              <a:gd name="connsiteX12" fmla="*/ 365816 w 4570515"/>
              <a:gd name="connsiteY12" fmla="*/ 2592017 h 2758286"/>
              <a:gd name="connsiteX13" fmla="*/ 190822 w 4570515"/>
              <a:gd name="connsiteY13" fmla="*/ 2551073 h 2758286"/>
              <a:gd name="connsiteX14" fmla="*/ 149914 w 4570515"/>
              <a:gd name="connsiteY14" fmla="*/ 2498756 h 2758286"/>
              <a:gd name="connsiteX15" fmla="*/ 120370 w 4570515"/>
              <a:gd name="connsiteY15" fmla="*/ 2243994 h 2758286"/>
              <a:gd name="connsiteX16" fmla="*/ 97643 w 4570515"/>
              <a:gd name="connsiteY16" fmla="*/ 1841380 h 2758286"/>
              <a:gd name="connsiteX17" fmla="*/ 79462 w 4570515"/>
              <a:gd name="connsiteY17" fmla="*/ 1507005 h 2758286"/>
              <a:gd name="connsiteX18" fmla="*/ 49917 w 4570515"/>
              <a:gd name="connsiteY18" fmla="*/ 1236321 h 2758286"/>
              <a:gd name="connsiteX19" fmla="*/ 20373 w 4570515"/>
              <a:gd name="connsiteY19" fmla="*/ 867826 h 2758286"/>
              <a:gd name="connsiteX20" fmla="*/ 2191 w 4570515"/>
              <a:gd name="connsiteY20" fmla="*/ 547099 h 2758286"/>
              <a:gd name="connsiteX21" fmla="*/ 29463 w 4570515"/>
              <a:gd name="connsiteY21" fmla="*/ 228647 h 2758286"/>
              <a:gd name="connsiteX22" fmla="*/ 47645 w 4570515"/>
              <a:gd name="connsiteY22" fmla="*/ 171781 h 2758286"/>
              <a:gd name="connsiteX23" fmla="*/ 152187 w 4570515"/>
              <a:gd name="connsiteY23" fmla="*/ 101266 h 2758286"/>
              <a:gd name="connsiteX24" fmla="*/ 527175 w 4570515"/>
              <a:gd name="connsiteY24" fmla="*/ 119463 h 2758286"/>
              <a:gd name="connsiteX25" fmla="*/ 843074 w 4570515"/>
              <a:gd name="connsiteY25" fmla="*/ 133111 h 2758286"/>
              <a:gd name="connsiteX26" fmla="*/ 1808952 w 4570515"/>
              <a:gd name="connsiteY26" fmla="*/ 117189 h 2758286"/>
              <a:gd name="connsiteX27" fmla="*/ 2358935 w 4570515"/>
              <a:gd name="connsiteY27" fmla="*/ 103541 h 2758286"/>
              <a:gd name="connsiteX28" fmla="*/ 2920281 w 4570515"/>
              <a:gd name="connsiteY28" fmla="*/ 76245 h 2758286"/>
              <a:gd name="connsiteX29" fmla="*/ 3404357 w 4570515"/>
              <a:gd name="connsiteY29" fmla="*/ 46674 h 2758286"/>
              <a:gd name="connsiteX30" fmla="*/ 3761163 w 4570515"/>
              <a:gd name="connsiteY30" fmla="*/ 8005 h 2758286"/>
              <a:gd name="connsiteX31" fmla="*/ 4479323 w 4570515"/>
              <a:gd name="connsiteY31" fmla="*/ 103541 h 2758286"/>
              <a:gd name="connsiteX32" fmla="*/ 4549775 w 4570515"/>
              <a:gd name="connsiteY32" fmla="*/ 194527 h 2758286"/>
              <a:gd name="connsiteX33" fmla="*/ 4570229 w 4570515"/>
              <a:gd name="connsiteY33" fmla="*/ 763192 h 27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570515" h="2758286">
                <a:moveTo>
                  <a:pt x="4570229" y="763192"/>
                </a:moveTo>
                <a:cubicBezTo>
                  <a:pt x="4572501" y="967911"/>
                  <a:pt x="4561138" y="1170356"/>
                  <a:pt x="4540684" y="1372800"/>
                </a:cubicBezTo>
                <a:cubicBezTo>
                  <a:pt x="4527048" y="1536576"/>
                  <a:pt x="4515685" y="1702626"/>
                  <a:pt x="4504322" y="1868676"/>
                </a:cubicBezTo>
                <a:cubicBezTo>
                  <a:pt x="4486140" y="2114339"/>
                  <a:pt x="4454323" y="2360002"/>
                  <a:pt x="4404325" y="2603390"/>
                </a:cubicBezTo>
                <a:cubicBezTo>
                  <a:pt x="4379326" y="2721673"/>
                  <a:pt x="4361144" y="2744419"/>
                  <a:pt x="4240694" y="2755792"/>
                </a:cubicBezTo>
                <a:cubicBezTo>
                  <a:pt x="4152060" y="2762616"/>
                  <a:pt x="4063427" y="2753518"/>
                  <a:pt x="3974793" y="2751243"/>
                </a:cubicBezTo>
                <a:cubicBezTo>
                  <a:pt x="3852070" y="2748969"/>
                  <a:pt x="3727074" y="2746694"/>
                  <a:pt x="3604350" y="2746694"/>
                </a:cubicBezTo>
                <a:cubicBezTo>
                  <a:pt x="3486172" y="2744419"/>
                  <a:pt x="3367994" y="2746694"/>
                  <a:pt x="3249816" y="2739870"/>
                </a:cubicBezTo>
                <a:cubicBezTo>
                  <a:pt x="2965734" y="2723947"/>
                  <a:pt x="2679380" y="2708025"/>
                  <a:pt x="2395298" y="2689827"/>
                </a:cubicBezTo>
                <a:cubicBezTo>
                  <a:pt x="2256666" y="2680729"/>
                  <a:pt x="2120306" y="2673905"/>
                  <a:pt x="1981674" y="2664806"/>
                </a:cubicBezTo>
                <a:cubicBezTo>
                  <a:pt x="1770317" y="2651158"/>
                  <a:pt x="1556688" y="2639785"/>
                  <a:pt x="1345331" y="2646609"/>
                </a:cubicBezTo>
                <a:cubicBezTo>
                  <a:pt x="1104429" y="2651158"/>
                  <a:pt x="861255" y="2642060"/>
                  <a:pt x="620354" y="2617038"/>
                </a:cubicBezTo>
                <a:cubicBezTo>
                  <a:pt x="536266" y="2607940"/>
                  <a:pt x="449905" y="2603390"/>
                  <a:pt x="365816" y="2592017"/>
                </a:cubicBezTo>
                <a:cubicBezTo>
                  <a:pt x="306727" y="2582918"/>
                  <a:pt x="249911" y="2566996"/>
                  <a:pt x="190822" y="2551073"/>
                </a:cubicBezTo>
                <a:cubicBezTo>
                  <a:pt x="168095" y="2544249"/>
                  <a:pt x="149914" y="2523777"/>
                  <a:pt x="149914" y="2498756"/>
                </a:cubicBezTo>
                <a:cubicBezTo>
                  <a:pt x="140823" y="2414594"/>
                  <a:pt x="127188" y="2330431"/>
                  <a:pt x="120370" y="2243994"/>
                </a:cubicBezTo>
                <a:cubicBezTo>
                  <a:pt x="111279" y="2109789"/>
                  <a:pt x="104461" y="1975585"/>
                  <a:pt x="97643" y="1841380"/>
                </a:cubicBezTo>
                <a:cubicBezTo>
                  <a:pt x="90825" y="1729922"/>
                  <a:pt x="88552" y="1618463"/>
                  <a:pt x="79462" y="1507005"/>
                </a:cubicBezTo>
                <a:cubicBezTo>
                  <a:pt x="72644" y="1416019"/>
                  <a:pt x="56735" y="1327307"/>
                  <a:pt x="49917" y="1236321"/>
                </a:cubicBezTo>
                <a:cubicBezTo>
                  <a:pt x="38554" y="1113489"/>
                  <a:pt x="29463" y="990658"/>
                  <a:pt x="20373" y="867826"/>
                </a:cubicBezTo>
                <a:cubicBezTo>
                  <a:pt x="13555" y="760917"/>
                  <a:pt x="6737" y="654008"/>
                  <a:pt x="2191" y="547099"/>
                </a:cubicBezTo>
                <a:cubicBezTo>
                  <a:pt x="-4626" y="440190"/>
                  <a:pt x="4464" y="333281"/>
                  <a:pt x="29463" y="228647"/>
                </a:cubicBezTo>
                <a:cubicBezTo>
                  <a:pt x="34009" y="208175"/>
                  <a:pt x="40827" y="189978"/>
                  <a:pt x="47645" y="171781"/>
                </a:cubicBezTo>
                <a:cubicBezTo>
                  <a:pt x="61281" y="126287"/>
                  <a:pt x="104461" y="96717"/>
                  <a:pt x="152187" y="101266"/>
                </a:cubicBezTo>
                <a:cubicBezTo>
                  <a:pt x="277183" y="108090"/>
                  <a:pt x="402179" y="114914"/>
                  <a:pt x="527175" y="119463"/>
                </a:cubicBezTo>
                <a:cubicBezTo>
                  <a:pt x="631717" y="124013"/>
                  <a:pt x="738532" y="130837"/>
                  <a:pt x="843074" y="133111"/>
                </a:cubicBezTo>
                <a:cubicBezTo>
                  <a:pt x="1165791" y="139935"/>
                  <a:pt x="1486235" y="130837"/>
                  <a:pt x="1808952" y="117189"/>
                </a:cubicBezTo>
                <a:cubicBezTo>
                  <a:pt x="1993037" y="110365"/>
                  <a:pt x="2177123" y="110365"/>
                  <a:pt x="2358935" y="103541"/>
                </a:cubicBezTo>
                <a:cubicBezTo>
                  <a:pt x="2545293" y="96717"/>
                  <a:pt x="2731650" y="87618"/>
                  <a:pt x="2920281" y="76245"/>
                </a:cubicBezTo>
                <a:cubicBezTo>
                  <a:pt x="3081640" y="67146"/>
                  <a:pt x="3242998" y="60322"/>
                  <a:pt x="3404357" y="46674"/>
                </a:cubicBezTo>
                <a:cubicBezTo>
                  <a:pt x="3522535" y="35301"/>
                  <a:pt x="3642985" y="19379"/>
                  <a:pt x="3761163" y="8005"/>
                </a:cubicBezTo>
                <a:cubicBezTo>
                  <a:pt x="4004337" y="-17016"/>
                  <a:pt x="4249784" y="17104"/>
                  <a:pt x="4479323" y="103541"/>
                </a:cubicBezTo>
                <a:cubicBezTo>
                  <a:pt x="4522503" y="119463"/>
                  <a:pt x="4547502" y="146759"/>
                  <a:pt x="4549775" y="194527"/>
                </a:cubicBezTo>
                <a:cubicBezTo>
                  <a:pt x="4554320" y="365127"/>
                  <a:pt x="4561138" y="531177"/>
                  <a:pt x="4570229" y="763192"/>
                </a:cubicBezTo>
                <a:close/>
              </a:path>
            </a:pathLst>
          </a:custGeom>
          <a:solidFill>
            <a:srgbClr val="BBEBA0">
              <a:alpha val="75000"/>
            </a:srgbClr>
          </a:solidFill>
          <a:ln w="226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885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3C50CF-7625-3423-D7C1-AB8CCED37FE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0" y="1470244"/>
            <a:ext cx="5022887" cy="5022630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9D231B6F-0207-B4E6-7EFC-2FD85D553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609CF6F6-8160-B80F-7645-3A9747E86703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5EB3331-8CBC-F8E3-17F2-B2A834697C0F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70471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ebble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" name="Picture Placeholder 47">
            <a:extLst>
              <a:ext uri="{FF2B5EF4-FFF2-40B4-BE49-F238E27FC236}">
                <a16:creationId xmlns:a16="http://schemas.microsoft.com/office/drawing/2014/main" id="{E6E49DD5-550C-9257-424C-6F84C1CE75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3816" y="1178981"/>
            <a:ext cx="4632984" cy="409398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06F181-EF0F-68FA-60E5-D566B1226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38651" y="5669571"/>
            <a:ext cx="3643313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CD5E8960-9ED3-2081-B390-CBF38C392A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08217" y="5752121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13534" y="1065876"/>
            <a:ext cx="5905354" cy="5183131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text</a:t>
            </a:r>
          </a:p>
          <a:p>
            <a:pPr lvl="1"/>
            <a:r>
              <a:rPr lang="en-GB" dirty="0"/>
              <a:t>Bullet level</a:t>
            </a:r>
          </a:p>
          <a:p>
            <a:pPr lvl="2"/>
            <a:r>
              <a:rPr lang="en-GB" dirty="0"/>
              <a:t>Second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03B040-1762-EED1-1DC4-312810611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273B2B6A-C5EE-4C70-6F4C-DCD259163917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93F2869-0204-4F99-45CD-EBC0CFD46F35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378239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ebbl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  <a:prstGeom prst="rect">
            <a:avLst/>
          </a:prstGeom>
          <a:noFill/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7" y="1080312"/>
            <a:ext cx="5905354" cy="4383786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2" name="Picture Placeholder 47">
            <a:extLst>
              <a:ext uri="{FF2B5EF4-FFF2-40B4-BE49-F238E27FC236}">
                <a16:creationId xmlns:a16="http://schemas.microsoft.com/office/drawing/2014/main" id="{E6E49DD5-550C-9257-424C-6F84C1CE75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83284" y="1075414"/>
            <a:ext cx="4632984" cy="4093986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06F181-EF0F-68FA-60E5-D566B1226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078120" y="5589969"/>
            <a:ext cx="3643313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Text Placeholder 41">
            <a:extLst>
              <a:ext uri="{FF2B5EF4-FFF2-40B4-BE49-F238E27FC236}">
                <a16:creationId xmlns:a16="http://schemas.microsoft.com/office/drawing/2014/main" id="{CD5E8960-9ED3-2081-B390-CBF38C392A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347686" y="5672519"/>
            <a:ext cx="2830459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930154C0-CE23-B266-B4D5-7062B5CC1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FFB0111E-893D-1FEE-76E1-8B9D971F8E54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C313C51-2B40-6279-B57F-288FE344E38E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2491949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2-Pebbl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ECA9B9A-3111-4A58-2F7B-030E6944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819952" cy="710288"/>
          </a:xfrm>
          <a:prstGeom prst="rect">
            <a:avLst/>
          </a:prstGeom>
        </p:spPr>
        <p:txBody>
          <a:bodyPr lIns="0" rIns="90000"/>
          <a:lstStyle>
            <a:lvl1pPr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D4FEF29-A892-E704-608B-3048DF120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7187" y="1080311"/>
            <a:ext cx="5905354" cy="5308613"/>
          </a:xfrm>
          <a:prstGeom prst="rect">
            <a:avLst/>
          </a:prstGeom>
        </p:spPr>
        <p:txBody>
          <a:bodyPr lIns="0" rIns="90000"/>
          <a:lstStyle>
            <a:lvl1pPr marL="0" indent="0">
              <a:buFontTx/>
              <a:buNone/>
              <a:defRPr b="0" i="0" baseline="0"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Bullet level</a:t>
            </a:r>
          </a:p>
          <a:p>
            <a:pPr lvl="2"/>
            <a:r>
              <a:rPr lang="en-GB"/>
              <a:t>Second level</a:t>
            </a:r>
          </a:p>
        </p:txBody>
      </p:sp>
      <p:sp>
        <p:nvSpPr>
          <p:cNvPr id="7" name="Picture Placeholder 43">
            <a:extLst>
              <a:ext uri="{FF2B5EF4-FFF2-40B4-BE49-F238E27FC236}">
                <a16:creationId xmlns:a16="http://schemas.microsoft.com/office/drawing/2014/main" id="{119E02C8-E0FD-C021-53C9-50A98870C03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52453" y="127931"/>
            <a:ext cx="4204166" cy="3070506"/>
          </a:xfrm>
          <a:custGeom>
            <a:avLst/>
            <a:gdLst>
              <a:gd name="connsiteX0" fmla="*/ 1284154 w 4727624"/>
              <a:gd name="connsiteY0" fmla="*/ 0 h 3452813"/>
              <a:gd name="connsiteX1" fmla="*/ 1298461 w 4727624"/>
              <a:gd name="connsiteY1" fmla="*/ 0 h 3452813"/>
              <a:gd name="connsiteX2" fmla="*/ 1376680 w 4727624"/>
              <a:gd name="connsiteY2" fmla="*/ 1055 h 3452813"/>
              <a:gd name="connsiteX3" fmla="*/ 4719748 w 4727624"/>
              <a:gd name="connsiteY3" fmla="*/ 1626257 h 3452813"/>
              <a:gd name="connsiteX4" fmla="*/ 4727624 w 4727624"/>
              <a:gd name="connsiteY4" fmla="*/ 1715565 h 3452813"/>
              <a:gd name="connsiteX5" fmla="*/ 4727624 w 4727624"/>
              <a:gd name="connsiteY5" fmla="*/ 1715588 h 3452813"/>
              <a:gd name="connsiteX6" fmla="*/ 4710061 w 4727624"/>
              <a:gd name="connsiteY6" fmla="*/ 1892018 h 3452813"/>
              <a:gd name="connsiteX7" fmla="*/ 2399224 w 4727624"/>
              <a:gd name="connsiteY7" fmla="*/ 3448684 h 3452813"/>
              <a:gd name="connsiteX8" fmla="*/ 38925 w 4727624"/>
              <a:gd name="connsiteY8" fmla="*/ 2130247 h 3452813"/>
              <a:gd name="connsiteX9" fmla="*/ 1208378 w 4727624"/>
              <a:gd name="connsiteY9" fmla="*/ 3735 h 34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27624" h="3452813">
                <a:moveTo>
                  <a:pt x="1284154" y="0"/>
                </a:moveTo>
                <a:lnTo>
                  <a:pt x="1298461" y="0"/>
                </a:lnTo>
                <a:lnTo>
                  <a:pt x="1376680" y="1055"/>
                </a:lnTo>
                <a:cubicBezTo>
                  <a:pt x="2289869" y="36882"/>
                  <a:pt x="4568831" y="767049"/>
                  <a:pt x="4719748" y="1626257"/>
                </a:cubicBezTo>
                <a:lnTo>
                  <a:pt x="4727624" y="1715565"/>
                </a:lnTo>
                <a:lnTo>
                  <a:pt x="4727624" y="1715588"/>
                </a:lnTo>
                <a:lnTo>
                  <a:pt x="4710061" y="1892018"/>
                </a:lnTo>
                <a:cubicBezTo>
                  <a:pt x="4537247" y="2758608"/>
                  <a:pt x="3131834" y="3383892"/>
                  <a:pt x="2399224" y="3448684"/>
                </a:cubicBezTo>
                <a:cubicBezTo>
                  <a:pt x="1617774" y="3517796"/>
                  <a:pt x="237399" y="2704405"/>
                  <a:pt x="38925" y="2130247"/>
                </a:cubicBezTo>
                <a:cubicBezTo>
                  <a:pt x="-159549" y="1556089"/>
                  <a:pt x="426928" y="72847"/>
                  <a:pt x="1208378" y="37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0" name="Washi">
            <a:extLst>
              <a:ext uri="{FF2B5EF4-FFF2-40B4-BE49-F238E27FC236}">
                <a16:creationId xmlns:a16="http://schemas.microsoft.com/office/drawing/2014/main" id="{39C52D04-F408-5642-E06A-3FDED0B51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177139" y="2630017"/>
            <a:ext cx="2223218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4" name="Text Placeholder 41">
            <a:extLst>
              <a:ext uri="{FF2B5EF4-FFF2-40B4-BE49-F238E27FC236}">
                <a16:creationId xmlns:a16="http://schemas.microsoft.com/office/drawing/2014/main" id="{6E098A6C-30D9-2247-8DF2-5E5C9D8A4AA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232224" y="2701550"/>
            <a:ext cx="2021945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FFE1C230-603A-EEEC-B599-2DE9E313C8A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52998" y="3355905"/>
            <a:ext cx="4823228" cy="3374164"/>
          </a:xfrm>
          <a:custGeom>
            <a:avLst/>
            <a:gdLst>
              <a:gd name="connsiteX0" fmla="*/ 2020018 w 5047470"/>
              <a:gd name="connsiteY0" fmla="*/ 0 h 3531036"/>
              <a:gd name="connsiteX1" fmla="*/ 2024920 w 5047470"/>
              <a:gd name="connsiteY1" fmla="*/ 0 h 3531036"/>
              <a:gd name="connsiteX2" fmla="*/ 2275186 w 5047470"/>
              <a:gd name="connsiteY2" fmla="*/ 5334 h 3531036"/>
              <a:gd name="connsiteX3" fmla="*/ 4233310 w 5047470"/>
              <a:gd name="connsiteY3" fmla="*/ 509457 h 3531036"/>
              <a:gd name="connsiteX4" fmla="*/ 4741974 w 5047470"/>
              <a:gd name="connsiteY4" fmla="*/ 3216818 h 3531036"/>
              <a:gd name="connsiteX5" fmla="*/ 286933 w 5047470"/>
              <a:gd name="connsiteY5" fmla="*/ 3216818 h 3531036"/>
              <a:gd name="connsiteX6" fmla="*/ 827495 w 5047470"/>
              <a:gd name="connsiteY6" fmla="*/ 245214 h 3531036"/>
              <a:gd name="connsiteX7" fmla="*/ 1777462 w 5047470"/>
              <a:gd name="connsiteY7" fmla="*/ 6800 h 353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7470" h="3531036">
                <a:moveTo>
                  <a:pt x="2020018" y="0"/>
                </a:moveTo>
                <a:lnTo>
                  <a:pt x="2024920" y="0"/>
                </a:lnTo>
                <a:lnTo>
                  <a:pt x="2275186" y="5334"/>
                </a:lnTo>
                <a:cubicBezTo>
                  <a:pt x="3042689" y="39314"/>
                  <a:pt x="3866328" y="230869"/>
                  <a:pt x="4233310" y="509457"/>
                </a:cubicBezTo>
                <a:cubicBezTo>
                  <a:pt x="4885723" y="1004725"/>
                  <a:pt x="5399704" y="2765591"/>
                  <a:pt x="4741974" y="3216818"/>
                </a:cubicBezTo>
                <a:cubicBezTo>
                  <a:pt x="4084245" y="3668045"/>
                  <a:pt x="918081" y="3602215"/>
                  <a:pt x="286933" y="3216818"/>
                </a:cubicBezTo>
                <a:cubicBezTo>
                  <a:pt x="-344215" y="2831420"/>
                  <a:pt x="169766" y="696441"/>
                  <a:pt x="827495" y="245214"/>
                </a:cubicBezTo>
                <a:cubicBezTo>
                  <a:pt x="1033036" y="104205"/>
                  <a:pt x="1379001" y="28766"/>
                  <a:pt x="1777462" y="68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 </a:t>
            </a:r>
          </a:p>
        </p:txBody>
      </p:sp>
      <p:sp>
        <p:nvSpPr>
          <p:cNvPr id="15" name="Washi">
            <a:extLst>
              <a:ext uri="{FF2B5EF4-FFF2-40B4-BE49-F238E27FC236}">
                <a16:creationId xmlns:a16="http://schemas.microsoft.com/office/drawing/2014/main" id="{E3B1B4E7-928C-1AD7-05F2-BB41C3FEB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78952" y="6110222"/>
            <a:ext cx="2223218" cy="57943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7" name="Text Placeholder 41">
            <a:extLst>
              <a:ext uri="{FF2B5EF4-FFF2-40B4-BE49-F238E27FC236}">
                <a16:creationId xmlns:a16="http://schemas.microsoft.com/office/drawing/2014/main" id="{5B1AC22B-BC52-1F39-7611-60030CB1439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34037" y="6181755"/>
            <a:ext cx="2021945" cy="414338"/>
          </a:xfrm>
          <a:prstGeom prst="rect">
            <a:avLst/>
          </a:prstGeom>
          <a:noFill/>
        </p:spPr>
        <p:txBody>
          <a:bodyPr anchor="ctr" anchorCtr="0"/>
          <a:lstStyle>
            <a:lvl1pPr algn="ctr">
              <a:defRPr sz="14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5C1445B4-CD16-6767-7330-FFA43F5E5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-5400000">
            <a:off x="8446659" y="3101506"/>
            <a:ext cx="6857998" cy="654989"/>
            <a:chOff x="0" y="0"/>
            <a:chExt cx="1993384" cy="182252"/>
          </a:xfrm>
          <a:solidFill>
            <a:srgbClr val="BBEBA0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7E7EB0-9694-1F3F-7AE3-263218AEC693}"/>
                </a:ext>
              </a:extLst>
            </p:cNvPr>
            <p:cNvSpPr/>
            <p:nvPr/>
          </p:nvSpPr>
          <p:spPr>
            <a:xfrm>
              <a:off x="0" y="0"/>
              <a:ext cx="1993384" cy="182252"/>
            </a:xfrm>
            <a:custGeom>
              <a:avLst/>
              <a:gdLst/>
              <a:ahLst/>
              <a:cxnLst/>
              <a:rect l="l" t="t" r="r" b="b"/>
              <a:pathLst>
                <a:path w="1993384" h="182252">
                  <a:moveTo>
                    <a:pt x="0" y="0"/>
                  </a:moveTo>
                  <a:lnTo>
                    <a:pt x="1993384" y="0"/>
                  </a:lnTo>
                  <a:lnTo>
                    <a:pt x="1993384" y="182252"/>
                  </a:lnTo>
                  <a:lnTo>
                    <a:pt x="0" y="1822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327BDEE-44C2-F0E8-8180-C63F57963304}"/>
              </a:ext>
            </a:extLst>
          </p:cNvPr>
          <p:cNvSpPr txBox="1"/>
          <p:nvPr userDrawn="1"/>
        </p:nvSpPr>
        <p:spPr>
          <a:xfrm rot="5400000">
            <a:off x="10144562" y="2020216"/>
            <a:ext cx="3665406" cy="654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30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Resources</a:t>
            </a:r>
          </a:p>
        </p:txBody>
      </p:sp>
    </p:spTree>
    <p:extLst>
      <p:ext uri="{BB962C8B-B14F-4D97-AF65-F5344CB8AC3E}">
        <p14:creationId xmlns:p14="http://schemas.microsoft.com/office/powerpoint/2010/main" val="1155489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3358D3-0AB5-6620-A638-0B4A1EB1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027907"/>
            <a:ext cx="10515600" cy="1027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14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1" r:id="rId2"/>
    <p:sldLayoutId id="2147483691" r:id="rId3"/>
    <p:sldLayoutId id="2147483650" r:id="rId4"/>
    <p:sldLayoutId id="2147483683" r:id="rId5"/>
    <p:sldLayoutId id="2147483684" r:id="rId6"/>
    <p:sldLayoutId id="2147483673" r:id="rId7"/>
    <p:sldLayoutId id="2147483677" r:id="rId8"/>
    <p:sldLayoutId id="2147483679" r:id="rId9"/>
    <p:sldLayoutId id="2147483680" r:id="rId10"/>
    <p:sldLayoutId id="2147483666" r:id="rId11"/>
    <p:sldLayoutId id="2147483685" r:id="rId12"/>
    <p:sldLayoutId id="2147483667" r:id="rId13"/>
    <p:sldLayoutId id="2147483675" r:id="rId14"/>
    <p:sldLayoutId id="2147483671" r:id="rId15"/>
    <p:sldLayoutId id="2147483681" r:id="rId16"/>
    <p:sldLayoutId id="2147483672" r:id="rId17"/>
    <p:sldLayoutId id="2147483678" r:id="rId18"/>
    <p:sldLayoutId id="2147483664" r:id="rId19"/>
    <p:sldLayoutId id="2147483663" r:id="rId20"/>
    <p:sldLayoutId id="2147483660" r:id="rId21"/>
    <p:sldLayoutId id="2147483692" r:id="rId22"/>
    <p:sldLayoutId id="2147483682" r:id="rId23"/>
    <p:sldLayoutId id="2147483693" r:id="rId24"/>
    <p:sldLayoutId id="2147483690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i="0" kern="1200" baseline="0">
          <a:solidFill>
            <a:srgbClr val="597F3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3FC5ABB-B430-C505-F2DB-CAC9A03F56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5125" y="2559050"/>
            <a:ext cx="3579813" cy="24098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Image Bank: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Excavation</a:t>
            </a:r>
          </a:p>
        </p:txBody>
      </p:sp>
      <p:pic>
        <p:nvPicPr>
          <p:cNvPr id="5" name="Picture Placeholder 4" descr="the excavation site at Must Farm from overhead">
            <a:extLst>
              <a:ext uri="{FF2B5EF4-FFF2-40B4-BE49-F238E27FC236}">
                <a16:creationId xmlns:a16="http://schemas.microsoft.com/office/drawing/2014/main" id="{916F54A8-5759-9180-AC43-E6C30A329E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3821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74204-3C79-4573-5D11-51C999EC8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7F465E4-FF60-423B-227F-3B099BB9B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GB" sz="2400" dirty="0"/>
              <a:t>Excavation: A group of archaeologists work to record and lift wood from one of the roundhouses. Tubs for collecting soil samples can also be seen.</a:t>
            </a:r>
          </a:p>
        </p:txBody>
      </p:sp>
      <p:pic>
        <p:nvPicPr>
          <p:cNvPr id="10" name="Content Placeholder 9" descr="Archaeologists excavating an area of the site from above">
            <a:extLst>
              <a:ext uri="{FF2B5EF4-FFF2-40B4-BE49-F238E27FC236}">
                <a16:creationId xmlns:a16="http://schemas.microsoft.com/office/drawing/2014/main" id="{76FAB942-08EC-33E1-B7B5-F6F42270C7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100519" y="1470025"/>
            <a:ext cx="7535350" cy="5022850"/>
          </a:xfrm>
          <a:noFill/>
        </p:spPr>
      </p:pic>
    </p:spTree>
    <p:extLst>
      <p:ext uri="{BB962C8B-B14F-4D97-AF65-F5344CB8AC3E}">
        <p14:creationId xmlns:p14="http://schemas.microsoft.com/office/powerpoint/2010/main" val="1882018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4D134-F525-2854-25AB-7E6BFF8E3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rchaeologist excavating an area of the site 4">
            <a:extLst>
              <a:ext uri="{FF2B5EF4-FFF2-40B4-BE49-F238E27FC236}">
                <a16:creationId xmlns:a16="http://schemas.microsoft.com/office/drawing/2014/main" id="{5B052C63-A610-C671-8F2D-6308E60CCD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3700" y="168526"/>
            <a:ext cx="4346979" cy="6520947"/>
          </a:xfr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9788BDDF-7B7A-28F0-DF43-3430261CB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073758" cy="168473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Two archaeologists clean the surface of charred wooden timbers so they can look for patterns</a:t>
            </a:r>
          </a:p>
        </p:txBody>
      </p:sp>
    </p:spTree>
    <p:extLst>
      <p:ext uri="{BB962C8B-B14F-4D97-AF65-F5344CB8AC3E}">
        <p14:creationId xmlns:p14="http://schemas.microsoft.com/office/powerpoint/2010/main" val="1796687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FAACE-DC4E-6DCF-DE5B-12D94C543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n archaeologist excavating an area of the site 5">
            <a:extLst>
              <a:ext uri="{FF2B5EF4-FFF2-40B4-BE49-F238E27FC236}">
                <a16:creationId xmlns:a16="http://schemas.microsoft.com/office/drawing/2014/main" id="{2835F5D3-F947-E6C0-B1DA-FB80FDA297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3508" y="143504"/>
            <a:ext cx="4367387" cy="6550338"/>
          </a:xfr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82EECEC-98C9-535B-7D38-7DB85588F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073758" cy="168473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studies a piece of burnt timber from one of the roundhouses</a:t>
            </a:r>
          </a:p>
        </p:txBody>
      </p:sp>
    </p:spTree>
    <p:extLst>
      <p:ext uri="{BB962C8B-B14F-4D97-AF65-F5344CB8AC3E}">
        <p14:creationId xmlns:p14="http://schemas.microsoft.com/office/powerpoint/2010/main" val="2720824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6F1D3-037F-7D1E-3AB4-5B82E0FAB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The area around the palisade viewed from above">
            <a:extLst>
              <a:ext uri="{FF2B5EF4-FFF2-40B4-BE49-F238E27FC236}">
                <a16:creationId xmlns:a16="http://schemas.microsoft.com/office/drawing/2014/main" id="{61E2F3C2-96F6-8BAB-7654-42A26F2550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 t="-1310" r="1" b="7504"/>
          <a:stretch>
            <a:fillRect/>
          </a:stretch>
        </p:blipFill>
        <p:spPr>
          <a:xfrm>
            <a:off x="266752" y="1075414"/>
            <a:ext cx="10971915" cy="5673933"/>
          </a:xfrm>
          <a:noFill/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5F8D56E-AA62-F6A0-8DA3-698A544A4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Area of the Palisade with debris around the wooden fence posts</a:t>
            </a:r>
          </a:p>
        </p:txBody>
      </p:sp>
    </p:spTree>
    <p:extLst>
      <p:ext uri="{BB962C8B-B14F-4D97-AF65-F5344CB8AC3E}">
        <p14:creationId xmlns:p14="http://schemas.microsoft.com/office/powerpoint/2010/main" val="883923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89CEA-BB45-DAA1-16CE-D2FB52ADE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9C87BF7-9E30-487D-9C85-1ECE0B9B7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Excavation: pots inside a roundhouse</a:t>
            </a:r>
          </a:p>
        </p:txBody>
      </p:sp>
      <p:pic>
        <p:nvPicPr>
          <p:cNvPr id="10" name="Content Placeholder 9" descr="Pottery vessels and wooden objects partially excavated in an area of the site">
            <a:extLst>
              <a:ext uri="{FF2B5EF4-FFF2-40B4-BE49-F238E27FC236}">
                <a16:creationId xmlns:a16="http://schemas.microsoft.com/office/drawing/2014/main" id="{C7425BF6-5CB2-51A9-0CD7-959565537E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105573" y="1470244"/>
            <a:ext cx="7524539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3233952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An archaeologist excavating an area of the site 5">
            <a:extLst>
              <a:ext uri="{FF2B5EF4-FFF2-40B4-BE49-F238E27FC236}">
                <a16:creationId xmlns:a16="http://schemas.microsoft.com/office/drawing/2014/main" id="{20B2F8EB-7B41-DEF1-E4BE-007E2BB867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3799" y="239044"/>
            <a:ext cx="4308576" cy="6454797"/>
          </a:xfrm>
          <a:noFill/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4B027809-F08D-F996-1A72-65F236ED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073758" cy="168473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carefully uncovers woodchips</a:t>
            </a:r>
          </a:p>
        </p:txBody>
      </p:sp>
    </p:spTree>
    <p:extLst>
      <p:ext uri="{BB962C8B-B14F-4D97-AF65-F5344CB8AC3E}">
        <p14:creationId xmlns:p14="http://schemas.microsoft.com/office/powerpoint/2010/main" val="2171669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180E2-B299-0753-D92C-3EA84248F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DB2B54F-FD3B-01DC-6352-3C8C0297E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Excavation: Wooden wheel being excavated</a:t>
            </a:r>
          </a:p>
        </p:txBody>
      </p:sp>
      <p:pic>
        <p:nvPicPr>
          <p:cNvPr id="10" name="Content Placeholder 9" descr="An archaeologist excavating the wooden wheel">
            <a:extLst>
              <a:ext uri="{FF2B5EF4-FFF2-40B4-BE49-F238E27FC236}">
                <a16:creationId xmlns:a16="http://schemas.microsoft.com/office/drawing/2014/main" id="{D76D05D0-502C-7F72-F45E-CC6BD7F2F6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567543" y="1174313"/>
            <a:ext cx="8370277" cy="5587160"/>
          </a:xfrm>
          <a:noFill/>
        </p:spPr>
      </p:pic>
    </p:spTree>
    <p:extLst>
      <p:ext uri="{BB962C8B-B14F-4D97-AF65-F5344CB8AC3E}">
        <p14:creationId xmlns:p14="http://schemas.microsoft.com/office/powerpoint/2010/main" val="955156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7D00F-2339-143F-CFAD-1669468AB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An archaeologistdrawing a plan of the artefacts in an area of the excavation">
            <a:extLst>
              <a:ext uri="{FF2B5EF4-FFF2-40B4-BE49-F238E27FC236}">
                <a16:creationId xmlns:a16="http://schemas.microsoft.com/office/drawing/2014/main" id="{8D15B5CA-881D-1747-7510-5728426DD4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084089" y="307317"/>
            <a:ext cx="4269712" cy="6396573"/>
          </a:xfrm>
          <a:noFill/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862A02ED-D972-A418-0B02-1EB2CF24B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073758" cy="168473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recoding some of the wooden timbers</a:t>
            </a:r>
          </a:p>
        </p:txBody>
      </p:sp>
    </p:spTree>
    <p:extLst>
      <p:ext uri="{BB962C8B-B14F-4D97-AF65-F5344CB8AC3E}">
        <p14:creationId xmlns:p14="http://schemas.microsoft.com/office/powerpoint/2010/main" val="3363171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ACED0-604E-0FF4-5B14-2D75A41D7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9703D4F-4B62-7054-543C-E966645A6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Excavation: Recording a Wattle Walkway</a:t>
            </a:r>
          </a:p>
        </p:txBody>
      </p:sp>
      <p:pic>
        <p:nvPicPr>
          <p:cNvPr id="10" name="Content Placeholder 9" descr="Archaeologists drawing a plan of a wattle pannel still in situ">
            <a:extLst>
              <a:ext uri="{FF2B5EF4-FFF2-40B4-BE49-F238E27FC236}">
                <a16:creationId xmlns:a16="http://schemas.microsoft.com/office/drawing/2014/main" id="{16EB25A8-8081-2671-23DF-26446CEC3D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668027" y="1157533"/>
            <a:ext cx="8430566" cy="5627403"/>
          </a:xfrm>
          <a:noFill/>
        </p:spPr>
      </p:pic>
    </p:spTree>
    <p:extLst>
      <p:ext uri="{BB962C8B-B14F-4D97-AF65-F5344CB8AC3E}">
        <p14:creationId xmlns:p14="http://schemas.microsoft.com/office/powerpoint/2010/main" val="1635942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8B455-202B-237A-CBDF-9748D13B3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E8A1DA7-A3EC-DA30-E7C9-246749D63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 dirty="0"/>
              <a:t>Must Farm Site Plan</a:t>
            </a:r>
          </a:p>
        </p:txBody>
      </p:sp>
      <p:pic>
        <p:nvPicPr>
          <p:cNvPr id="10" name="Content Placeholder 9" descr="Must Farm site plan showinthe position of all the finds">
            <a:extLst>
              <a:ext uri="{FF2B5EF4-FFF2-40B4-BE49-F238E27FC236}">
                <a16:creationId xmlns:a16="http://schemas.microsoft.com/office/drawing/2014/main" id="{F06D90E9-F5B7-B1DF-A8D3-7D46C970E4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4193784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678F3-8ACF-2782-1D7F-F9E426877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7EF7771-B2F9-2443-97BE-9C8317512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The whole site was covered in pieces of wood – large and small, many charred by the fire</a:t>
            </a:r>
          </a:p>
        </p:txBody>
      </p:sp>
      <p:pic>
        <p:nvPicPr>
          <p:cNvPr id="10" name="Content Placeholder 9" descr="the whole excavation site from overhead showing the stumps of the wooden piles and position of the house timbers">
            <a:extLst>
              <a:ext uri="{FF2B5EF4-FFF2-40B4-BE49-F238E27FC236}">
                <a16:creationId xmlns:a16="http://schemas.microsoft.com/office/drawing/2014/main" id="{7B3B1CD2-6E29-F716-E14D-E8EF97BB00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356527" y="1470244"/>
            <a:ext cx="5022630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49433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25F2B-6AC6-270C-05A6-B523F2AD7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6BC8354-C612-A733-C4F6-635604FC7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rmAutofit/>
          </a:bodyPr>
          <a:lstStyle/>
          <a:p>
            <a:r>
              <a:rPr lang="en-GB"/>
              <a:t>Excavation from scaffold</a:t>
            </a:r>
          </a:p>
        </p:txBody>
      </p:sp>
      <p:pic>
        <p:nvPicPr>
          <p:cNvPr id="10" name="Content Placeholder 9" descr="archaeologists excavating the delicate artefacts from a platform suspended above the finds">
            <a:extLst>
              <a:ext uri="{FF2B5EF4-FFF2-40B4-BE49-F238E27FC236}">
                <a16:creationId xmlns:a16="http://schemas.microsoft.com/office/drawing/2014/main" id="{BD5EEF2E-E74A-37B4-B68B-08FF28E313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105573" y="1470244"/>
            <a:ext cx="7524539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3961454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8E838-BAF2-7B9D-FE85-117873A66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7E6902C-B58F-856C-2A40-E29DD1602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carefully works on uncovering the remains of a collapsed pot after already having revealed an area of wooden</a:t>
            </a:r>
          </a:p>
        </p:txBody>
      </p:sp>
      <p:pic>
        <p:nvPicPr>
          <p:cNvPr id="10" name="Content Placeholder 9" descr="An archaeologist excavating an area of the site 1">
            <a:extLst>
              <a:ext uri="{FF2B5EF4-FFF2-40B4-BE49-F238E27FC236}">
                <a16:creationId xmlns:a16="http://schemas.microsoft.com/office/drawing/2014/main" id="{CDA8E0A1-B3B6-1C45-36E3-E0D504E21C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105573" y="1470244"/>
            <a:ext cx="7524539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1935367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B2DA1-A33E-591C-1631-0F5D95D2F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6EEF19E-82D6-EAB7-FE2E-A31E2D158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Three archaeologists work on removing the soil around artefacts and wood from inside the burnt down roundhouses</a:t>
            </a:r>
          </a:p>
        </p:txBody>
      </p:sp>
      <p:pic>
        <p:nvPicPr>
          <p:cNvPr id="10" name="Content Placeholder 9" descr="Archaeologists excavating an area of the site 2">
            <a:extLst>
              <a:ext uri="{FF2B5EF4-FFF2-40B4-BE49-F238E27FC236}">
                <a16:creationId xmlns:a16="http://schemas.microsoft.com/office/drawing/2014/main" id="{70836266-678E-DF0D-6EAB-5536590C8A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5573" y="1470244"/>
            <a:ext cx="7524539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3140683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F1A7E-BD7C-8F42-3627-0190AB2A8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80A775A-821E-3CC2-AB39-C2A3DEF30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defining an artefact in the ground by removing the soil around it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B0D9CC5-A953-362A-D8D4-512D733990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856374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8297-E55D-3771-7B87-C14EED6AD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E83F812-B93A-FF40-17AC-253599E11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" y="365126"/>
            <a:ext cx="10996613" cy="71028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removes soil from around the wooden palisade (fence) that would have run around the edge of the settlement</a:t>
            </a:r>
          </a:p>
        </p:txBody>
      </p:sp>
      <p:pic>
        <p:nvPicPr>
          <p:cNvPr id="10" name="Content Placeholder 9" descr="An archaeologist excavating athe palisade">
            <a:extLst>
              <a:ext uri="{FF2B5EF4-FFF2-40B4-BE49-F238E27FC236}">
                <a16:creationId xmlns:a16="http://schemas.microsoft.com/office/drawing/2014/main" id="{560CE81D-0D09-3BA0-F0BF-87E0B43ABE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885" y="1470244"/>
            <a:ext cx="10971915" cy="5022630"/>
          </a:xfrm>
          <a:noFill/>
        </p:spPr>
      </p:pic>
    </p:spTree>
    <p:extLst>
      <p:ext uri="{BB962C8B-B14F-4D97-AF65-F5344CB8AC3E}">
        <p14:creationId xmlns:p14="http://schemas.microsoft.com/office/powerpoint/2010/main" val="3918290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9DDB0-A0E7-B8AD-8073-F835C5234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48763F1-31F0-D019-F973-20CA111C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073758" cy="168473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prepares to lift a broken pot from the ground by carefully the soil from around it</a:t>
            </a:r>
          </a:p>
        </p:txBody>
      </p:sp>
      <p:pic>
        <p:nvPicPr>
          <p:cNvPr id="10" name="Content Placeholder 9" descr="An archaeologist excavating a pottery vessel">
            <a:extLst>
              <a:ext uri="{FF2B5EF4-FFF2-40B4-BE49-F238E27FC236}">
                <a16:creationId xmlns:a16="http://schemas.microsoft.com/office/drawing/2014/main" id="{287D4E26-2A80-4EC8-AC26-61C6C4AC9D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421"/>
          <a:stretch>
            <a:fillRect/>
          </a:stretch>
        </p:blipFill>
        <p:spPr>
          <a:xfrm>
            <a:off x="6591718" y="365126"/>
            <a:ext cx="4732435" cy="6280015"/>
          </a:xfrm>
          <a:noFill/>
        </p:spPr>
      </p:pic>
    </p:spTree>
    <p:extLst>
      <p:ext uri="{BB962C8B-B14F-4D97-AF65-F5344CB8AC3E}">
        <p14:creationId xmlns:p14="http://schemas.microsoft.com/office/powerpoint/2010/main" val="1152926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03DDF-89E9-1A82-D74E-25766DEBB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An archaeologist excavating a wattle pannel">
            <a:extLst>
              <a:ext uri="{FF2B5EF4-FFF2-40B4-BE49-F238E27FC236}">
                <a16:creationId xmlns:a16="http://schemas.microsoft.com/office/drawing/2014/main" id="{C857279D-9553-27BF-BB5D-7996A5E8FD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053"/>
          <a:stretch>
            <a:fillRect/>
          </a:stretch>
        </p:blipFill>
        <p:spPr>
          <a:xfrm>
            <a:off x="6271875" y="257133"/>
            <a:ext cx="5072375" cy="6455165"/>
          </a:xfrm>
          <a:noFill/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C8D51A70-E712-A7AA-E22D-317E2039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6"/>
            <a:ext cx="6073758" cy="1684738"/>
          </a:xfrm>
        </p:spPr>
        <p:txBody>
          <a:bodyPr anchor="ctr">
            <a:noAutofit/>
          </a:bodyPr>
          <a:lstStyle/>
          <a:p>
            <a:r>
              <a:rPr lang="en-GB" sz="2400" dirty="0"/>
              <a:t>Excavation: An archaeologist uses a small wooden tool to delicately remove the soil from a wattle panel</a:t>
            </a:r>
          </a:p>
        </p:txBody>
      </p:sp>
    </p:spTree>
    <p:extLst>
      <p:ext uri="{BB962C8B-B14F-4D97-AF65-F5344CB8AC3E}">
        <p14:creationId xmlns:p14="http://schemas.microsoft.com/office/powerpoint/2010/main" val="140190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istoricEngland-Colours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65B9E3"/>
      </a:accent1>
      <a:accent2>
        <a:srgbClr val="F192B3"/>
      </a:accent2>
      <a:accent3>
        <a:srgbClr val="7FB5A9"/>
      </a:accent3>
      <a:accent4>
        <a:srgbClr val="F5C946"/>
      </a:accent4>
      <a:accent5>
        <a:srgbClr val="A761FF"/>
      </a:accent5>
      <a:accent6>
        <a:srgbClr val="F18C5C"/>
      </a:accent6>
      <a:hlink>
        <a:srgbClr val="32A2DB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6E8938743425438F2EDCFC960B8DB1" ma:contentTypeVersion="15" ma:contentTypeDescription="Create a new document." ma:contentTypeScope="" ma:versionID="b874dd9b998a3b814aeccda84769c1ef">
  <xsd:schema xmlns:xsd="http://www.w3.org/2001/XMLSchema" xmlns:xs="http://www.w3.org/2001/XMLSchema" xmlns:p="http://schemas.microsoft.com/office/2006/metadata/properties" xmlns:ns3="3cb168fb-557d-4aff-aaa1-591c64e5f6f0" xmlns:ns4="be30f734-6a04-496a-ba73-5e5e8d7e44d2" targetNamespace="http://schemas.microsoft.com/office/2006/metadata/properties" ma:root="true" ma:fieldsID="bc6165daa2a6fe768080225ad7a2e212" ns3:_="" ns4:_="">
    <xsd:import namespace="3cb168fb-557d-4aff-aaa1-591c64e5f6f0"/>
    <xsd:import namespace="be30f734-6a04-496a-ba73-5e5e8d7e44d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b168fb-557d-4aff-aaa1-591c64e5f6f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30f734-6a04-496a-ba73-5e5e8d7e44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cb168fb-557d-4aff-aaa1-591c64e5f6f0">
      <UserInfo>
        <DisplayName>Horsley, Daisy</DisplayName>
        <AccountId>21</AccountId>
        <AccountType/>
      </UserInfo>
      <UserInfo>
        <DisplayName>Angel, Victoria</DisplayName>
        <AccountId>24</AccountId>
        <AccountType/>
      </UserInfo>
    </SharedWithUsers>
    <_activity xmlns="be30f734-6a04-496a-ba73-5e5e8d7e44d2" xsi:nil="true"/>
  </documentManagement>
</p:properties>
</file>

<file path=customXml/itemProps1.xml><?xml version="1.0" encoding="utf-8"?>
<ds:datastoreItem xmlns:ds="http://schemas.openxmlformats.org/officeDocument/2006/customXml" ds:itemID="{8921F565-DE58-4D2E-B103-5CB618AE7B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04DFA7-9813-4078-BFF1-CD3E0309C0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b168fb-557d-4aff-aaa1-591c64e5f6f0"/>
    <ds:schemaRef ds:uri="be30f734-6a04-496a-ba73-5e5e8d7e44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6D2E43-4F90-40BF-B410-9AF81C15F411}">
  <ds:schemaRefs>
    <ds:schemaRef ds:uri="http://purl.org/dc/terms/"/>
    <ds:schemaRef ds:uri="http://schemas.microsoft.com/office/2006/metadata/properties"/>
    <ds:schemaRef ds:uri="http://schemas.microsoft.com/office/infopath/2007/PartnerControls"/>
    <ds:schemaRef ds:uri="3cb168fb-557d-4aff-aaa1-591c64e5f6f0"/>
    <ds:schemaRef ds:uri="http://purl.org/dc/dcmitype/"/>
    <ds:schemaRef ds:uri="http://www.w3.org/XML/1998/namespace"/>
    <ds:schemaRef ds:uri="http://schemas.microsoft.com/office/2006/documentManagement/types"/>
    <ds:schemaRef ds:uri="be30f734-6a04-496a-ba73-5e5e8d7e44d2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500</Words>
  <Application>Microsoft Office PowerPoint</Application>
  <PresentationFormat>Widescreen</PresentationFormat>
  <Paragraphs>65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Source Sans Pro Bold</vt:lpstr>
      <vt:lpstr>Office Theme</vt:lpstr>
      <vt:lpstr>Image Bank: The Excavation</vt:lpstr>
      <vt:lpstr>Excavation: The whole site was covered in pieces of wood – large and small, many charred by the fire</vt:lpstr>
      <vt:lpstr>Excavation from scaffold</vt:lpstr>
      <vt:lpstr>Excavation: An archaeologist carefully works on uncovering the remains of a collapsed pot after already having revealed an area of wooden</vt:lpstr>
      <vt:lpstr>Excavation: Three archaeologists work on removing the soil around artefacts and wood from inside the burnt down roundhouses</vt:lpstr>
      <vt:lpstr>Excavation: An archaeologist defining an artefact in the ground by removing the soil around it</vt:lpstr>
      <vt:lpstr>Excavation: An archaeologist removes soil from around the wooden palisade (fence) that would have run around the edge of the settlement</vt:lpstr>
      <vt:lpstr>Excavation: An archaeologist prepares to lift a broken pot from the ground by carefully the soil from around it</vt:lpstr>
      <vt:lpstr>Excavation: An archaeologist uses a small wooden tool to delicately remove the soil from a wattle panel</vt:lpstr>
      <vt:lpstr>Excavation: A group of archaeologists work to record and lift wood from one of the roundhouses. Tubs for collecting soil samples can also be seen.</vt:lpstr>
      <vt:lpstr>Excavation: Two archaeologists clean the surface of charred wooden timbers so they can look for patterns</vt:lpstr>
      <vt:lpstr>Excavation: An archaeologist studies a piece of burnt timber from one of the roundhouses</vt:lpstr>
      <vt:lpstr>Excavation: Area of the Palisade with debris around the wooden fence posts</vt:lpstr>
      <vt:lpstr>Excavation: pots inside a roundhouse</vt:lpstr>
      <vt:lpstr>Excavation: An archaeologist carefully uncovers woodchips</vt:lpstr>
      <vt:lpstr>Excavation: Wooden wheel being excavated</vt:lpstr>
      <vt:lpstr>Excavation: An archaeologist recoding some of the wooden timbers</vt:lpstr>
      <vt:lpstr>Excavation: Recording a Wattle Walkway</vt:lpstr>
      <vt:lpstr>Must Farm Site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Cheese, Emily-Ann</dc:creator>
  <cp:lastModifiedBy>McHarg, Catherine</cp:lastModifiedBy>
  <cp:revision>15</cp:revision>
  <dcterms:created xsi:type="dcterms:W3CDTF">2022-11-29T11:24:41Z</dcterms:created>
  <dcterms:modified xsi:type="dcterms:W3CDTF">2026-01-07T16:21:22Z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0x010100AE6E8938743425438F2EDCFC960B8DB1</vt:lpwstr>
  </property>
  <property fmtid="{D5CDD505-2E9C-101B-9397-08002B2CF9AE}" pid="3" name="MediaServiceImageTags">
    <vt:lpwstr/>
  </property>
</Properties>
</file>